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91" r:id="rId5"/>
    <p:sldId id="292" r:id="rId6"/>
    <p:sldId id="293" r:id="rId7"/>
    <p:sldId id="294" r:id="rId8"/>
    <p:sldId id="306" r:id="rId9"/>
    <p:sldId id="296" r:id="rId10"/>
    <p:sldId id="307" r:id="rId11"/>
    <p:sldId id="308" r:id="rId12"/>
    <p:sldId id="309" r:id="rId13"/>
    <p:sldId id="297" r:id="rId14"/>
    <p:sldId id="310"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24" userDrawn="1">
          <p15:clr>
            <a:srgbClr val="A4A3A4"/>
          </p15:clr>
        </p15:guide>
        <p15:guide id="2" pos="3840" userDrawn="1">
          <p15:clr>
            <a:srgbClr val="A4A3A4"/>
          </p15:clr>
        </p15:guide>
        <p15:guide id="3" orient="horz" pos="2328" userDrawn="1">
          <p15:clr>
            <a:srgbClr val="A4A3A4"/>
          </p15:clr>
        </p15:guide>
        <p15:guide id="4" orient="horz" pos="3792" userDrawn="1">
          <p15:clr>
            <a:srgbClr val="A4A3A4"/>
          </p15:clr>
        </p15:guide>
        <p15:guide id="5" orient="horz" pos="888" userDrawn="1">
          <p15:clr>
            <a:srgbClr val="A4A3A4"/>
          </p15:clr>
        </p15:guide>
        <p15:guide id="6" pos="288" userDrawn="1">
          <p15:clr>
            <a:srgbClr val="A4A3A4"/>
          </p15:clr>
        </p15:guide>
        <p15:guide id="7" pos="7368" userDrawn="1">
          <p15:clr>
            <a:srgbClr val="A4A3A4"/>
          </p15:clr>
        </p15:guide>
        <p15:guide id="8" orient="horz" pos="2976" userDrawn="1">
          <p15:clr>
            <a:srgbClr val="A4A3A4"/>
          </p15:clr>
        </p15:guide>
        <p15:guide id="9" orient="horz" pos="1440" userDrawn="1">
          <p15:clr>
            <a:srgbClr val="A4A3A4"/>
          </p15:clr>
        </p15:guide>
        <p15:guide id="10" pos="2328" userDrawn="1">
          <p15:clr>
            <a:srgbClr val="A4A3A4"/>
          </p15:clr>
        </p15:guide>
        <p15:guide id="11" pos="5760" userDrawn="1">
          <p15:clr>
            <a:srgbClr val="A4A3A4"/>
          </p15:clr>
        </p15:guide>
        <p15:guide id="12" pos="13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D11"/>
    <a:srgbClr val="DD6300"/>
    <a:srgbClr val="D4636B"/>
    <a:srgbClr val="D4B9AA"/>
    <a:srgbClr val="FB9AAA"/>
    <a:srgbClr val="323232"/>
    <a:srgbClr val="E4E2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9"/>
    <p:restoredTop sz="94694"/>
  </p:normalViewPr>
  <p:slideViewPr>
    <p:cSldViewPr snapToGrid="0" showGuides="1">
      <p:cViewPr varScale="1">
        <p:scale>
          <a:sx n="64" d="100"/>
          <a:sy n="64" d="100"/>
        </p:scale>
        <p:origin x="120" y="120"/>
      </p:cViewPr>
      <p:guideLst>
        <p:guide orient="horz" pos="1224"/>
        <p:guide pos="3840"/>
        <p:guide orient="horz" pos="2328"/>
        <p:guide orient="horz" pos="3792"/>
        <p:guide orient="horz" pos="888"/>
        <p:guide pos="288"/>
        <p:guide pos="7368"/>
        <p:guide orient="horz" pos="2976"/>
        <p:guide orient="horz" pos="1440"/>
        <p:guide pos="2328"/>
        <p:guide pos="5760"/>
        <p:guide pos="1368"/>
      </p:guideLst>
    </p:cSldViewPr>
  </p:slideViewPr>
  <p:outlineViewPr>
    <p:cViewPr>
      <p:scale>
        <a:sx n="33" d="100"/>
        <a:sy n="33" d="100"/>
      </p:scale>
      <p:origin x="0" y="0"/>
    </p:cViewPr>
  </p:outlineViewPr>
  <p:notesTextViewPr>
    <p:cViewPr>
      <p:scale>
        <a:sx n="45" d="100"/>
        <a:sy n="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6F78E-73F4-E74F-8679-362EAF9D71E0}" type="datetimeFigureOut">
              <a:rPr lang="en-US" smtClean="0"/>
              <a:t>8/14/2024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A9F5B3-7604-9041-B751-11A08572E7E3}" type="slidenum">
              <a:rPr lang="en-US" smtClean="0"/>
              <a:t>‹#›</a:t>
            </a:fld>
            <a:endParaRPr lang="en-US" dirty="0"/>
          </a:p>
        </p:txBody>
      </p:sp>
    </p:spTree>
    <p:extLst>
      <p:ext uri="{BB962C8B-B14F-4D97-AF65-F5344CB8AC3E}">
        <p14:creationId xmlns:p14="http://schemas.microsoft.com/office/powerpoint/2010/main" val="2843744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F2E2D922-D22B-FE2D-233E-7C19C1063D80}"/>
              </a:ext>
            </a:extLst>
          </p:cNvPr>
          <p:cNvSpPr>
            <a:spLocks noGrp="1"/>
          </p:cNvSpPr>
          <p:nvPr>
            <p:ph type="pic" sz="quarter" idx="12"/>
          </p:nvPr>
        </p:nvSpPr>
        <p:spPr>
          <a:xfrm>
            <a:off x="7724781" y="2545444"/>
            <a:ext cx="3657600" cy="3657600"/>
          </a:xfrm>
          <a:solidFill>
            <a:schemeClr val="accent1">
              <a:lumMod val="90000"/>
            </a:schemeClr>
          </a:solidFill>
        </p:spPr>
        <p:txBody>
          <a:bodyPr anchor="ctr"/>
          <a:lstStyle>
            <a:lvl1pPr marL="0" indent="0" algn="ctr">
              <a:buNone/>
              <a:defRPr sz="1000"/>
            </a:lvl1pPr>
          </a:lstStyle>
          <a:p>
            <a:endParaRPr lang="en-US" dirty="0"/>
          </a:p>
        </p:txBody>
      </p:sp>
      <p:sp>
        <p:nvSpPr>
          <p:cNvPr id="2" name="Title 1">
            <a:extLst>
              <a:ext uri="{FF2B5EF4-FFF2-40B4-BE49-F238E27FC236}">
                <a16:creationId xmlns:a16="http://schemas.microsoft.com/office/drawing/2014/main" id="{F5CE9608-82F8-5A3A-8F2B-B02328A17B1C}"/>
              </a:ext>
            </a:extLst>
          </p:cNvPr>
          <p:cNvSpPr>
            <a:spLocks noGrp="1"/>
          </p:cNvSpPr>
          <p:nvPr>
            <p:ph type="ctrTitle"/>
          </p:nvPr>
        </p:nvSpPr>
        <p:spPr>
          <a:xfrm>
            <a:off x="356616" y="850392"/>
            <a:ext cx="11347704" cy="1298448"/>
          </a:xfrm>
        </p:spPr>
        <p:txBody>
          <a:bodyPr anchor="ctr">
            <a:noAutofit/>
          </a:bodyPr>
          <a:lstStyle>
            <a:lvl1pPr algn="l">
              <a:defRPr sz="13800" cap="all" baseline="0"/>
            </a:lvl1pPr>
          </a:lstStyle>
          <a:p>
            <a:r>
              <a:rPr lang="en-US" dirty="0"/>
              <a:t>Click to edit Master title style</a:t>
            </a:r>
          </a:p>
        </p:txBody>
      </p:sp>
      <p:sp>
        <p:nvSpPr>
          <p:cNvPr id="3" name="Subtitle 2">
            <a:extLst>
              <a:ext uri="{FF2B5EF4-FFF2-40B4-BE49-F238E27FC236}">
                <a16:creationId xmlns:a16="http://schemas.microsoft.com/office/drawing/2014/main" id="{3D4EF1E8-FA5F-A239-4078-9559136871D4}"/>
              </a:ext>
            </a:extLst>
          </p:cNvPr>
          <p:cNvSpPr>
            <a:spLocks noGrp="1"/>
          </p:cNvSpPr>
          <p:nvPr>
            <p:ph type="subTitle" idx="1"/>
          </p:nvPr>
        </p:nvSpPr>
        <p:spPr>
          <a:xfrm>
            <a:off x="356616" y="5138928"/>
            <a:ext cx="5477256" cy="61264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A6C6E2D-7286-A78B-3254-6E7A370C6A6B}"/>
              </a:ext>
            </a:extLst>
          </p:cNvPr>
          <p:cNvSpPr>
            <a:spLocks noGrp="1"/>
          </p:cNvSpPr>
          <p:nvPr>
            <p:ph type="pic" sz="quarter" idx="10"/>
          </p:nvPr>
        </p:nvSpPr>
        <p:spPr>
          <a:xfrm>
            <a:off x="6876288" y="2880360"/>
            <a:ext cx="1892808" cy="2990088"/>
          </a:xfrm>
        </p:spPr>
        <p:txBody>
          <a:bodyPr anchor="ctr"/>
          <a:lstStyle>
            <a:lvl1pPr marL="0" indent="0" algn="ctr">
              <a:buNone/>
              <a:defRPr sz="1000"/>
            </a:lvl1pPr>
          </a:lstStyle>
          <a:p>
            <a:endParaRPr lang="en-US" dirty="0"/>
          </a:p>
        </p:txBody>
      </p:sp>
      <p:sp>
        <p:nvSpPr>
          <p:cNvPr id="11" name="Text Placeholder 10">
            <a:extLst>
              <a:ext uri="{FF2B5EF4-FFF2-40B4-BE49-F238E27FC236}">
                <a16:creationId xmlns:a16="http://schemas.microsoft.com/office/drawing/2014/main" id="{FBFFEADD-5074-43DB-8F36-D0CB44E613C2}"/>
              </a:ext>
            </a:extLst>
          </p:cNvPr>
          <p:cNvSpPr>
            <a:spLocks noGrp="1"/>
          </p:cNvSpPr>
          <p:nvPr>
            <p:ph type="body" sz="quarter" idx="11" hasCustomPrompt="1"/>
          </p:nvPr>
        </p:nvSpPr>
        <p:spPr>
          <a:xfrm>
            <a:off x="357188" y="2432304"/>
            <a:ext cx="5738812" cy="1298448"/>
          </a:xfrm>
        </p:spPr>
        <p:txBody>
          <a:bodyPr anchor="ctr"/>
          <a:lstStyle>
            <a:lvl1pPr marL="0" indent="0">
              <a:buNone/>
              <a:defRPr sz="13800" b="1" i="1" cap="all" baseline="0">
                <a:solidFill>
                  <a:schemeClr val="tx1">
                    <a:lumMod val="75000"/>
                    <a:lumOff val="25000"/>
                  </a:schemeClr>
                </a:solidFill>
                <a:latin typeface="+mj-lt"/>
              </a:defRPr>
            </a:lvl1pPr>
          </a:lstStyle>
          <a:p>
            <a:pPr lvl="0"/>
            <a:r>
              <a:rPr lang="en-US" dirty="0"/>
              <a:t>Title</a:t>
            </a:r>
          </a:p>
        </p:txBody>
      </p:sp>
    </p:spTree>
    <p:extLst>
      <p:ext uri="{BB962C8B-B14F-4D97-AF65-F5344CB8AC3E}">
        <p14:creationId xmlns:p14="http://schemas.microsoft.com/office/powerpoint/2010/main" val="39334733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4C9462-DD7C-E02D-1CDD-3A9BC288BE01}"/>
              </a:ext>
            </a:extLst>
          </p:cNvPr>
          <p:cNvSpPr/>
          <p:nvPr userDrawn="1"/>
        </p:nvSpPr>
        <p:spPr>
          <a:xfrm>
            <a:off x="6095999" y="0"/>
            <a:ext cx="6096000" cy="4762500"/>
          </a:xfrm>
          <a:prstGeom prst="rect">
            <a:avLst/>
          </a:prstGeom>
          <a:solidFill>
            <a:schemeClr val="accent4">
              <a:lumMod val="40000"/>
              <a:lumOff val="6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sp>
        <p:nvSpPr>
          <p:cNvPr id="3" name="Text Placeholder 2">
            <a:extLst>
              <a:ext uri="{FF2B5EF4-FFF2-40B4-BE49-F238E27FC236}">
                <a16:creationId xmlns:a16="http://schemas.microsoft.com/office/drawing/2014/main" id="{CF258996-D220-8B05-AE12-5AC4341BBFCF}"/>
              </a:ext>
            </a:extLst>
          </p:cNvPr>
          <p:cNvSpPr>
            <a:spLocks noGrp="1"/>
          </p:cNvSpPr>
          <p:nvPr>
            <p:ph type="body" idx="1"/>
          </p:nvPr>
        </p:nvSpPr>
        <p:spPr>
          <a:xfrm>
            <a:off x="4078224" y="2002536"/>
            <a:ext cx="727862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84BC794-4A27-9A79-42A9-AFA939B20CB7}"/>
              </a:ext>
            </a:extLst>
          </p:cNvPr>
          <p:cNvSpPr>
            <a:spLocks noGrp="1"/>
          </p:cNvSpPr>
          <p:nvPr>
            <p:ph sz="half" idx="2"/>
          </p:nvPr>
        </p:nvSpPr>
        <p:spPr>
          <a:xfrm>
            <a:off x="4078224" y="2615184"/>
            <a:ext cx="7278624" cy="1179576"/>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D5120D9-C6AF-17C8-8F32-1FEE6BFBC92A}"/>
              </a:ext>
            </a:extLst>
          </p:cNvPr>
          <p:cNvSpPr>
            <a:spLocks noGrp="1"/>
          </p:cNvSpPr>
          <p:nvPr>
            <p:ph type="body" sz="quarter" idx="3"/>
          </p:nvPr>
        </p:nvSpPr>
        <p:spPr>
          <a:xfrm>
            <a:off x="4078224" y="4352544"/>
            <a:ext cx="727862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344281-6BA8-08CC-F27B-A84598690509}"/>
              </a:ext>
            </a:extLst>
          </p:cNvPr>
          <p:cNvSpPr>
            <a:spLocks noGrp="1"/>
          </p:cNvSpPr>
          <p:nvPr>
            <p:ph sz="quarter" idx="4"/>
          </p:nvPr>
        </p:nvSpPr>
        <p:spPr>
          <a:xfrm>
            <a:off x="4078224" y="4983480"/>
            <a:ext cx="7278624" cy="1179576"/>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
            <a:extLst>
              <a:ext uri="{FF2B5EF4-FFF2-40B4-BE49-F238E27FC236}">
                <a16:creationId xmlns:a16="http://schemas.microsoft.com/office/drawing/2014/main" id="{D180249D-D2B0-9DE0-465A-6DA7FEB8A58C}"/>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11" name="Footer Placeholder 3">
            <a:extLst>
              <a:ext uri="{FF2B5EF4-FFF2-40B4-BE49-F238E27FC236}">
                <a16:creationId xmlns:a16="http://schemas.microsoft.com/office/drawing/2014/main" id="{02B3893C-830A-CE74-7EA8-9BB69F636FD1}"/>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cxnSp>
        <p:nvCxnSpPr>
          <p:cNvPr id="13" name="Straight Connector 12">
            <a:extLst>
              <a:ext uri="{FF2B5EF4-FFF2-40B4-BE49-F238E27FC236}">
                <a16:creationId xmlns:a16="http://schemas.microsoft.com/office/drawing/2014/main" id="{4FEB4121-C7B1-D448-DE15-4DFEA09D0655}"/>
              </a:ext>
            </a:extLst>
          </p:cNvPr>
          <p:cNvCxnSpPr>
            <a:cxnSpLocks/>
          </p:cNvCxnSpPr>
          <p:nvPr userDrawn="1"/>
        </p:nvCxnSpPr>
        <p:spPr>
          <a:xfrm>
            <a:off x="-2" y="231595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6431E3-2BD2-4D62-E397-DC4A847C7F2A}"/>
              </a:ext>
            </a:extLst>
          </p:cNvPr>
          <p:cNvCxnSpPr>
            <a:cxnSpLocks/>
          </p:cNvCxnSpPr>
          <p:nvPr userDrawn="1"/>
        </p:nvCxnSpPr>
        <p:spPr>
          <a:xfrm>
            <a:off x="-2" y="465910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09AB8F6B-6D48-A68F-FD44-35F659AF2AC3}"/>
              </a:ext>
            </a:extLst>
          </p:cNvPr>
          <p:cNvSpPr>
            <a:spLocks noGrp="1"/>
          </p:cNvSpPr>
          <p:nvPr>
            <p:ph type="title"/>
          </p:nvPr>
        </p:nvSpPr>
        <p:spPr>
          <a:xfrm>
            <a:off x="640080" y="457200"/>
            <a:ext cx="10936224" cy="1298448"/>
          </a:xfrm>
        </p:spPr>
        <p:txBody>
          <a:bodyPr/>
          <a:lstStyle/>
          <a:p>
            <a:r>
              <a:rPr lang="en-US"/>
              <a:t>Click to edit Master title style</a:t>
            </a:r>
          </a:p>
        </p:txBody>
      </p:sp>
    </p:spTree>
    <p:extLst>
      <p:ext uri="{BB962C8B-B14F-4D97-AF65-F5344CB8AC3E}">
        <p14:creationId xmlns:p14="http://schemas.microsoft.com/office/powerpoint/2010/main" val="3433736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E26A0C-E42F-6A2A-044B-8C817559CB87}"/>
              </a:ext>
            </a:extLst>
          </p:cNvPr>
          <p:cNvSpPr/>
          <p:nvPr userDrawn="1"/>
        </p:nvSpPr>
        <p:spPr>
          <a:xfrm>
            <a:off x="4377128" y="3560257"/>
            <a:ext cx="7814872" cy="3297743"/>
          </a:xfrm>
          <a:prstGeom prst="rect">
            <a:avLst/>
          </a:prstGeom>
          <a:solidFill>
            <a:schemeClr val="accent2">
              <a:lumMod val="40000"/>
              <a:lumOff val="6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cxnSp>
        <p:nvCxnSpPr>
          <p:cNvPr id="7" name="Straight Connector 6">
            <a:extLst>
              <a:ext uri="{FF2B5EF4-FFF2-40B4-BE49-F238E27FC236}">
                <a16:creationId xmlns:a16="http://schemas.microsoft.com/office/drawing/2014/main" id="{F156E3D2-16B0-AFFA-51A9-B37F5830B6D9}"/>
              </a:ext>
            </a:extLst>
          </p:cNvPr>
          <p:cNvCxnSpPr>
            <a:cxnSpLocks/>
          </p:cNvCxnSpPr>
          <p:nvPr userDrawn="1"/>
        </p:nvCxnSpPr>
        <p:spPr>
          <a:xfrm>
            <a:off x="0" y="2657582"/>
            <a:ext cx="10782300" cy="0"/>
          </a:xfrm>
          <a:prstGeom prst="line">
            <a:avLst/>
          </a:prstGeom>
          <a:ln w="15875" cap="sq" cmpd="sng">
            <a:solidFill>
              <a:schemeClr val="tx1">
                <a:lumMod val="75000"/>
                <a:lumOff val="2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258996-D220-8B05-AE12-5AC4341BBFCF}"/>
              </a:ext>
            </a:extLst>
          </p:cNvPr>
          <p:cNvSpPr>
            <a:spLocks noGrp="1"/>
          </p:cNvSpPr>
          <p:nvPr>
            <p:ph type="body" idx="1"/>
          </p:nvPr>
        </p:nvSpPr>
        <p:spPr>
          <a:xfrm>
            <a:off x="1664208" y="1929384"/>
            <a:ext cx="243230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84BC794-4A27-9A79-42A9-AFA939B20CB7}"/>
              </a:ext>
            </a:extLst>
          </p:cNvPr>
          <p:cNvSpPr>
            <a:spLocks noGrp="1"/>
          </p:cNvSpPr>
          <p:nvPr>
            <p:ph sz="half" idx="2"/>
          </p:nvPr>
        </p:nvSpPr>
        <p:spPr>
          <a:xfrm>
            <a:off x="1664208" y="2926080"/>
            <a:ext cx="2569464" cy="2093976"/>
          </a:xfrm>
        </p:spPr>
        <p:txBody>
          <a:bodyPr lIns="0" rIns="18288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D5120D9-C6AF-17C8-8F32-1FEE6BFBC92A}"/>
              </a:ext>
            </a:extLst>
          </p:cNvPr>
          <p:cNvSpPr>
            <a:spLocks noGrp="1"/>
          </p:cNvSpPr>
          <p:nvPr>
            <p:ph type="body" sz="quarter" idx="3"/>
          </p:nvPr>
        </p:nvSpPr>
        <p:spPr>
          <a:xfrm>
            <a:off x="5010912" y="1929384"/>
            <a:ext cx="243230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2344281-6BA8-08CC-F27B-A84598690509}"/>
              </a:ext>
            </a:extLst>
          </p:cNvPr>
          <p:cNvSpPr>
            <a:spLocks noGrp="1"/>
          </p:cNvSpPr>
          <p:nvPr>
            <p:ph sz="quarter" idx="4"/>
          </p:nvPr>
        </p:nvSpPr>
        <p:spPr>
          <a:xfrm>
            <a:off x="5010912" y="2926080"/>
            <a:ext cx="2569464" cy="2093976"/>
          </a:xfrm>
        </p:spPr>
        <p:txBody>
          <a:bodyPr lIns="0" rIns="18288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
            <a:extLst>
              <a:ext uri="{FF2B5EF4-FFF2-40B4-BE49-F238E27FC236}">
                <a16:creationId xmlns:a16="http://schemas.microsoft.com/office/drawing/2014/main" id="{D180249D-D2B0-9DE0-465A-6DA7FEB8A58C}"/>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11" name="Footer Placeholder 3">
            <a:extLst>
              <a:ext uri="{FF2B5EF4-FFF2-40B4-BE49-F238E27FC236}">
                <a16:creationId xmlns:a16="http://schemas.microsoft.com/office/drawing/2014/main" id="{02B3893C-830A-CE74-7EA8-9BB69F636FD1}"/>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
        <p:nvSpPr>
          <p:cNvPr id="15" name="Title 1">
            <a:extLst>
              <a:ext uri="{FF2B5EF4-FFF2-40B4-BE49-F238E27FC236}">
                <a16:creationId xmlns:a16="http://schemas.microsoft.com/office/drawing/2014/main" id="{09AB8F6B-6D48-A68F-FD44-35F659AF2AC3}"/>
              </a:ext>
            </a:extLst>
          </p:cNvPr>
          <p:cNvSpPr>
            <a:spLocks noGrp="1"/>
          </p:cNvSpPr>
          <p:nvPr>
            <p:ph type="title"/>
          </p:nvPr>
        </p:nvSpPr>
        <p:spPr>
          <a:xfrm>
            <a:off x="640080" y="457200"/>
            <a:ext cx="10936224" cy="1298448"/>
          </a:xfrm>
        </p:spPr>
        <p:txBody>
          <a:bodyPr/>
          <a:lstStyle/>
          <a:p>
            <a:r>
              <a:rPr lang="en-US"/>
              <a:t>Click to edit Master title style</a:t>
            </a:r>
          </a:p>
        </p:txBody>
      </p:sp>
      <p:sp>
        <p:nvSpPr>
          <p:cNvPr id="8" name="Text Placeholder 4">
            <a:extLst>
              <a:ext uri="{FF2B5EF4-FFF2-40B4-BE49-F238E27FC236}">
                <a16:creationId xmlns:a16="http://schemas.microsoft.com/office/drawing/2014/main" id="{9537EA5E-3E96-57B0-C639-22C290FCD5E8}"/>
              </a:ext>
            </a:extLst>
          </p:cNvPr>
          <p:cNvSpPr>
            <a:spLocks noGrp="1"/>
          </p:cNvSpPr>
          <p:nvPr>
            <p:ph type="body" sz="quarter" idx="12"/>
          </p:nvPr>
        </p:nvSpPr>
        <p:spPr>
          <a:xfrm>
            <a:off x="8348472" y="1929384"/>
            <a:ext cx="243230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a:extLst>
              <a:ext uri="{FF2B5EF4-FFF2-40B4-BE49-F238E27FC236}">
                <a16:creationId xmlns:a16="http://schemas.microsoft.com/office/drawing/2014/main" id="{C81D5F3B-60ED-CA80-3AE7-2EFC356E7748}"/>
              </a:ext>
            </a:extLst>
          </p:cNvPr>
          <p:cNvSpPr>
            <a:spLocks noGrp="1"/>
          </p:cNvSpPr>
          <p:nvPr>
            <p:ph sz="quarter" idx="13"/>
          </p:nvPr>
        </p:nvSpPr>
        <p:spPr>
          <a:xfrm>
            <a:off x="8348472" y="2926080"/>
            <a:ext cx="2569464" cy="2093976"/>
          </a:xfrm>
        </p:spPr>
        <p:txBody>
          <a:bodyPr lIns="0" rIns="18288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223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bg>
      <p:bgPr>
        <a:solidFill>
          <a:schemeClr val="accent3"/>
        </a:solidFill>
        <a:effectLst/>
      </p:bgPr>
    </p:bg>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5CD45539-3B3A-464F-2480-A7235DE9D3E7}"/>
              </a:ext>
            </a:extLst>
          </p:cNvPr>
          <p:cNvSpPr>
            <a:spLocks noGrp="1"/>
          </p:cNvSpPr>
          <p:nvPr>
            <p:ph type="body" sz="quarter" idx="17"/>
          </p:nvPr>
        </p:nvSpPr>
        <p:spPr>
          <a:xfrm>
            <a:off x="0" y="3154680"/>
            <a:ext cx="12198096" cy="1709928"/>
          </a:xfrm>
        </p:spPr>
        <p:txBody>
          <a:bodyPr anchor="ctr">
            <a:noAutofit/>
          </a:bodyPr>
          <a:lstStyle>
            <a:lvl1pPr marL="0" indent="0" algn="ctr">
              <a:lnSpc>
                <a:spcPct val="90000"/>
              </a:lnSpc>
              <a:spcBef>
                <a:spcPts val="0"/>
              </a:spcBef>
              <a:buNone/>
              <a:defRPr sz="13800" b="1" cap="all" baseline="0">
                <a:solidFill>
                  <a:schemeClr val="accent4">
                    <a:lumMod val="75000"/>
                  </a:schemeClr>
                </a:solidFill>
                <a:latin typeface="+mj-lt"/>
              </a:defRPr>
            </a:lvl1pPr>
          </a:lstStyle>
          <a:p>
            <a:pPr lvl="0"/>
            <a:r>
              <a:rPr lang="en-US" dirty="0"/>
              <a:t>Click to edit Master text styles</a:t>
            </a:r>
          </a:p>
        </p:txBody>
      </p:sp>
      <p:sp>
        <p:nvSpPr>
          <p:cNvPr id="2" name="Title 1">
            <a:extLst>
              <a:ext uri="{FF2B5EF4-FFF2-40B4-BE49-F238E27FC236}">
                <a16:creationId xmlns:a16="http://schemas.microsoft.com/office/drawing/2014/main" id="{23732606-8178-6E55-26AD-51AAFF50D284}"/>
              </a:ext>
            </a:extLst>
          </p:cNvPr>
          <p:cNvSpPr>
            <a:spLocks noGrp="1"/>
          </p:cNvSpPr>
          <p:nvPr>
            <p:ph type="title"/>
          </p:nvPr>
        </p:nvSpPr>
        <p:spPr>
          <a:xfrm>
            <a:off x="0" y="1828800"/>
            <a:ext cx="12198096" cy="1709928"/>
          </a:xfrm>
        </p:spPr>
        <p:txBody>
          <a:bodyPr>
            <a:noAutofit/>
          </a:bodyPr>
          <a:lstStyle>
            <a:lvl1pPr algn="ctr">
              <a:defRPr sz="13800" cap="all" baseline="0">
                <a:solidFill>
                  <a:schemeClr val="accent4">
                    <a:lumMod val="75000"/>
                  </a:schemeClr>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F00AE91-3B85-16DB-77F3-EDF2472DDB30}"/>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4" name="Footer Placeholder 3">
            <a:extLst>
              <a:ext uri="{FF2B5EF4-FFF2-40B4-BE49-F238E27FC236}">
                <a16:creationId xmlns:a16="http://schemas.microsoft.com/office/drawing/2014/main" id="{959C2A85-E1A4-A097-5C3F-E9D9396F5753}"/>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
        <p:nvSpPr>
          <p:cNvPr id="11" name="Text Placeholder 10">
            <a:extLst>
              <a:ext uri="{FF2B5EF4-FFF2-40B4-BE49-F238E27FC236}">
                <a16:creationId xmlns:a16="http://schemas.microsoft.com/office/drawing/2014/main" id="{5B2F2BA9-7FBD-D1B5-303E-B240F73D58E1}"/>
              </a:ext>
            </a:extLst>
          </p:cNvPr>
          <p:cNvSpPr>
            <a:spLocks noGrp="1"/>
          </p:cNvSpPr>
          <p:nvPr>
            <p:ph type="body" sz="quarter" idx="13"/>
          </p:nvPr>
        </p:nvSpPr>
        <p:spPr>
          <a:xfrm>
            <a:off x="0" y="2587752"/>
            <a:ext cx="12198096" cy="1508760"/>
          </a:xfrm>
          <a:solidFill>
            <a:schemeClr val="accent3"/>
          </a:solidFill>
        </p:spPr>
        <p:txBody>
          <a:bodyPr lIns="877824" rIns="877824" anchor="ctr">
            <a:noAutofit/>
          </a:bodyPr>
          <a:lstStyle>
            <a:lvl1pPr marL="0" indent="0" algn="ctr">
              <a:lnSpc>
                <a:spcPct val="100000"/>
              </a:lnSpc>
              <a:spcBef>
                <a:spcPts val="0"/>
              </a:spcBef>
              <a:buNone/>
              <a:defRPr sz="1800" cap="none" baseline="0"/>
            </a:lvl1pPr>
          </a:lstStyle>
          <a:p>
            <a:pPr lvl="0"/>
            <a:r>
              <a:rPr lang="en-US" dirty="0"/>
              <a:t>Click to edit Master text styles</a:t>
            </a:r>
          </a:p>
        </p:txBody>
      </p:sp>
    </p:spTree>
    <p:extLst>
      <p:ext uri="{BB962C8B-B14F-4D97-AF65-F5344CB8AC3E}">
        <p14:creationId xmlns:p14="http://schemas.microsoft.com/office/powerpoint/2010/main" val="2772879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A6C6E2D-7286-A78B-3254-6E7A370C6A6B}"/>
              </a:ext>
            </a:extLst>
          </p:cNvPr>
          <p:cNvSpPr>
            <a:spLocks noGrp="1"/>
          </p:cNvSpPr>
          <p:nvPr>
            <p:ph type="pic" sz="quarter" idx="10"/>
          </p:nvPr>
        </p:nvSpPr>
        <p:spPr>
          <a:xfrm>
            <a:off x="7653528" y="2532888"/>
            <a:ext cx="3730752" cy="3721608"/>
          </a:xfrm>
          <a:solidFill>
            <a:schemeClr val="accent1">
              <a:lumMod val="90000"/>
            </a:schemeClr>
          </a:solidFill>
        </p:spPr>
        <p:txBody>
          <a:bodyPr anchor="ctr"/>
          <a:lstStyle>
            <a:lvl1pPr marL="0" indent="0" algn="ctr">
              <a:buNone/>
              <a:defRPr sz="1000"/>
            </a:lvl1pPr>
          </a:lstStyle>
          <a:p>
            <a:endParaRPr lang="en-US" dirty="0"/>
          </a:p>
        </p:txBody>
      </p:sp>
      <p:sp>
        <p:nvSpPr>
          <p:cNvPr id="2" name="Title 1">
            <a:extLst>
              <a:ext uri="{FF2B5EF4-FFF2-40B4-BE49-F238E27FC236}">
                <a16:creationId xmlns:a16="http://schemas.microsoft.com/office/drawing/2014/main" id="{F5CE9608-82F8-5A3A-8F2B-B02328A17B1C}"/>
              </a:ext>
            </a:extLst>
          </p:cNvPr>
          <p:cNvSpPr>
            <a:spLocks noGrp="1"/>
          </p:cNvSpPr>
          <p:nvPr>
            <p:ph type="ctrTitle"/>
          </p:nvPr>
        </p:nvSpPr>
        <p:spPr>
          <a:xfrm>
            <a:off x="356616" y="850392"/>
            <a:ext cx="11347704" cy="1298448"/>
          </a:xfrm>
        </p:spPr>
        <p:txBody>
          <a:bodyPr anchor="ctr">
            <a:noAutofit/>
          </a:bodyPr>
          <a:lstStyle>
            <a:lvl1pPr algn="l">
              <a:defRPr sz="13800" cap="all" baseline="0"/>
            </a:lvl1pPr>
          </a:lstStyle>
          <a:p>
            <a:r>
              <a:rPr lang="en-US" dirty="0"/>
              <a:t>Click to edit Master title style</a:t>
            </a:r>
          </a:p>
        </p:txBody>
      </p:sp>
      <p:sp>
        <p:nvSpPr>
          <p:cNvPr id="3" name="Subtitle 2">
            <a:extLst>
              <a:ext uri="{FF2B5EF4-FFF2-40B4-BE49-F238E27FC236}">
                <a16:creationId xmlns:a16="http://schemas.microsoft.com/office/drawing/2014/main" id="{3D4EF1E8-FA5F-A239-4078-9559136871D4}"/>
              </a:ext>
            </a:extLst>
          </p:cNvPr>
          <p:cNvSpPr>
            <a:spLocks noGrp="1"/>
          </p:cNvSpPr>
          <p:nvPr>
            <p:ph type="subTitle" idx="1"/>
          </p:nvPr>
        </p:nvSpPr>
        <p:spPr>
          <a:xfrm>
            <a:off x="356616" y="4187952"/>
            <a:ext cx="5376672" cy="13716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10">
            <a:extLst>
              <a:ext uri="{FF2B5EF4-FFF2-40B4-BE49-F238E27FC236}">
                <a16:creationId xmlns:a16="http://schemas.microsoft.com/office/drawing/2014/main" id="{FBFFEADD-5074-43DB-8F36-D0CB44E613C2}"/>
              </a:ext>
            </a:extLst>
          </p:cNvPr>
          <p:cNvSpPr>
            <a:spLocks noGrp="1"/>
          </p:cNvSpPr>
          <p:nvPr>
            <p:ph type="body" sz="quarter" idx="11" hasCustomPrompt="1"/>
          </p:nvPr>
        </p:nvSpPr>
        <p:spPr>
          <a:xfrm>
            <a:off x="357188" y="2432304"/>
            <a:ext cx="5738812" cy="1298448"/>
          </a:xfrm>
        </p:spPr>
        <p:txBody>
          <a:bodyPr anchor="ctr"/>
          <a:lstStyle>
            <a:lvl1pPr marL="0" indent="0">
              <a:buNone/>
              <a:defRPr sz="13800" b="1" i="1" cap="all" baseline="0">
                <a:solidFill>
                  <a:schemeClr val="tx1">
                    <a:lumMod val="75000"/>
                    <a:lumOff val="25000"/>
                  </a:schemeClr>
                </a:solidFill>
                <a:latin typeface="+mj-lt"/>
              </a:defRPr>
            </a:lvl1pPr>
          </a:lstStyle>
          <a:p>
            <a:pPr lvl="0"/>
            <a:r>
              <a:rPr lang="en-US" dirty="0"/>
              <a:t>Title</a:t>
            </a:r>
          </a:p>
        </p:txBody>
      </p:sp>
      <p:sp>
        <p:nvSpPr>
          <p:cNvPr id="6" name="Picture Placeholder 8">
            <a:extLst>
              <a:ext uri="{FF2B5EF4-FFF2-40B4-BE49-F238E27FC236}">
                <a16:creationId xmlns:a16="http://schemas.microsoft.com/office/drawing/2014/main" id="{343883A3-D444-AA65-322E-C4F2B66929CF}"/>
              </a:ext>
            </a:extLst>
          </p:cNvPr>
          <p:cNvSpPr>
            <a:spLocks noGrp="1"/>
          </p:cNvSpPr>
          <p:nvPr>
            <p:ph type="pic" sz="quarter" idx="12"/>
          </p:nvPr>
        </p:nvSpPr>
        <p:spPr>
          <a:xfrm>
            <a:off x="5632704" y="3593592"/>
            <a:ext cx="3410712" cy="1783080"/>
          </a:xfrm>
          <a:solidFill>
            <a:schemeClr val="accent5">
              <a:lumMod val="20000"/>
              <a:lumOff val="80000"/>
            </a:schemeClr>
          </a:solidFill>
        </p:spPr>
        <p:txBody>
          <a:bodyPr anchor="ctr"/>
          <a:lstStyle>
            <a:lvl1pPr marL="0" indent="0" algn="ctr">
              <a:buNone/>
              <a:defRPr sz="1000"/>
            </a:lvl1pPr>
          </a:lstStyle>
          <a:p>
            <a:endParaRPr lang="en-US" dirty="0"/>
          </a:p>
        </p:txBody>
      </p:sp>
    </p:spTree>
    <p:extLst>
      <p:ext uri="{BB962C8B-B14F-4D97-AF65-F5344CB8AC3E}">
        <p14:creationId xmlns:p14="http://schemas.microsoft.com/office/powerpoint/2010/main" val="36479055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4C9462-DD7C-E02D-1CDD-3A9BC288BE01}"/>
              </a:ext>
            </a:extLst>
          </p:cNvPr>
          <p:cNvSpPr/>
          <p:nvPr userDrawn="1"/>
        </p:nvSpPr>
        <p:spPr>
          <a:xfrm>
            <a:off x="6095999" y="0"/>
            <a:ext cx="6096000" cy="4762500"/>
          </a:xfrm>
          <a:prstGeom prst="rect">
            <a:avLst/>
          </a:prstGeom>
          <a:solidFill>
            <a:schemeClr val="accent4">
              <a:lumMod val="40000"/>
              <a:lumOff val="6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sp>
        <p:nvSpPr>
          <p:cNvPr id="4" name="Content Placeholder 3">
            <a:extLst>
              <a:ext uri="{FF2B5EF4-FFF2-40B4-BE49-F238E27FC236}">
                <a16:creationId xmlns:a16="http://schemas.microsoft.com/office/drawing/2014/main" id="{384BC794-4A27-9A79-42A9-AFA939B20CB7}"/>
              </a:ext>
            </a:extLst>
          </p:cNvPr>
          <p:cNvSpPr>
            <a:spLocks noGrp="1"/>
          </p:cNvSpPr>
          <p:nvPr>
            <p:ph sz="half" idx="2"/>
          </p:nvPr>
        </p:nvSpPr>
        <p:spPr>
          <a:xfrm>
            <a:off x="4078224" y="1984248"/>
            <a:ext cx="7278624" cy="1810512"/>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D2344281-6BA8-08CC-F27B-A84598690509}"/>
              </a:ext>
            </a:extLst>
          </p:cNvPr>
          <p:cNvSpPr>
            <a:spLocks noGrp="1"/>
          </p:cNvSpPr>
          <p:nvPr>
            <p:ph sz="quarter" idx="4"/>
          </p:nvPr>
        </p:nvSpPr>
        <p:spPr>
          <a:xfrm>
            <a:off x="4078224" y="4352544"/>
            <a:ext cx="7278624" cy="1810512"/>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
            <a:extLst>
              <a:ext uri="{FF2B5EF4-FFF2-40B4-BE49-F238E27FC236}">
                <a16:creationId xmlns:a16="http://schemas.microsoft.com/office/drawing/2014/main" id="{D180249D-D2B0-9DE0-465A-6DA7FEB8A58C}"/>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11" name="Footer Placeholder 3">
            <a:extLst>
              <a:ext uri="{FF2B5EF4-FFF2-40B4-BE49-F238E27FC236}">
                <a16:creationId xmlns:a16="http://schemas.microsoft.com/office/drawing/2014/main" id="{02B3893C-830A-CE74-7EA8-9BB69F636FD1}"/>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cxnSp>
        <p:nvCxnSpPr>
          <p:cNvPr id="13" name="Straight Connector 12">
            <a:extLst>
              <a:ext uri="{FF2B5EF4-FFF2-40B4-BE49-F238E27FC236}">
                <a16:creationId xmlns:a16="http://schemas.microsoft.com/office/drawing/2014/main" id="{4FEB4121-C7B1-D448-DE15-4DFEA09D0655}"/>
              </a:ext>
            </a:extLst>
          </p:cNvPr>
          <p:cNvCxnSpPr>
            <a:cxnSpLocks/>
          </p:cNvCxnSpPr>
          <p:nvPr userDrawn="1"/>
        </p:nvCxnSpPr>
        <p:spPr>
          <a:xfrm>
            <a:off x="-2" y="231595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6431E3-2BD2-4D62-E397-DC4A847C7F2A}"/>
              </a:ext>
            </a:extLst>
          </p:cNvPr>
          <p:cNvCxnSpPr>
            <a:cxnSpLocks/>
          </p:cNvCxnSpPr>
          <p:nvPr userDrawn="1"/>
        </p:nvCxnSpPr>
        <p:spPr>
          <a:xfrm>
            <a:off x="-2" y="465910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09AB8F6B-6D48-A68F-FD44-35F659AF2AC3}"/>
              </a:ext>
            </a:extLst>
          </p:cNvPr>
          <p:cNvSpPr>
            <a:spLocks noGrp="1"/>
          </p:cNvSpPr>
          <p:nvPr>
            <p:ph type="title"/>
          </p:nvPr>
        </p:nvSpPr>
        <p:spPr>
          <a:xfrm>
            <a:off x="640080" y="457200"/>
            <a:ext cx="10936224" cy="1298448"/>
          </a:xfrm>
        </p:spPr>
        <p:txBody>
          <a:bodyPr/>
          <a:lstStyle/>
          <a:p>
            <a:r>
              <a:rPr lang="en-US"/>
              <a:t>Click to edit Master title style</a:t>
            </a:r>
          </a:p>
        </p:txBody>
      </p:sp>
    </p:spTree>
    <p:extLst>
      <p:ext uri="{BB962C8B-B14F-4D97-AF65-F5344CB8AC3E}">
        <p14:creationId xmlns:p14="http://schemas.microsoft.com/office/powerpoint/2010/main" val="3377991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7BFC0-622D-78DB-4C7F-A2FA024C5956}"/>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4CFF80F-DCFA-670B-579E-37B302452052}"/>
              </a:ext>
            </a:extLst>
          </p:cNvPr>
          <p:cNvSpPr>
            <a:spLocks noGrp="1"/>
          </p:cNvSpPr>
          <p:nvPr>
            <p:ph type="ftr" sz="quarter" idx="11"/>
          </p:nvPr>
        </p:nvSpPr>
        <p:spPr>
          <a:xfrm rot="16200000">
            <a:off x="-531091" y="983633"/>
            <a:ext cx="1728216" cy="283464"/>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9ED5F004-91A0-6002-ADBC-13D488B34C56}"/>
              </a:ext>
            </a:extLst>
          </p:cNvPr>
          <p:cNvSpPr>
            <a:spLocks noGrp="1"/>
          </p:cNvSpPr>
          <p:nvPr>
            <p:ph type="sldNum" sz="quarter" idx="12"/>
          </p:nvPr>
        </p:nvSpPr>
        <p:spPr/>
        <p:txBody>
          <a:bodyPr/>
          <a:lstStyle/>
          <a:p>
            <a:fld id="{BC0F0449-EF10-3E4D-894D-3DE10CF4206D}" type="slidenum">
              <a:rPr lang="en-US" smtClean="0"/>
              <a:t>‹#›</a:t>
            </a:fld>
            <a:endParaRPr lang="en-US" dirty="0"/>
          </a:p>
        </p:txBody>
      </p:sp>
    </p:spTree>
    <p:extLst>
      <p:ext uri="{BB962C8B-B14F-4D97-AF65-F5344CB8AC3E}">
        <p14:creationId xmlns:p14="http://schemas.microsoft.com/office/powerpoint/2010/main" val="1922672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55F8A4-5F7C-D72D-3152-E32D36CB3821}"/>
              </a:ext>
            </a:extLst>
          </p:cNvPr>
          <p:cNvSpPr>
            <a:spLocks noGrp="1"/>
          </p:cNvSpPr>
          <p:nvPr>
            <p:ph type="ftr" sz="quarter" idx="11"/>
          </p:nvPr>
        </p:nvSpPr>
        <p:spPr>
          <a:xfrm rot="16200000">
            <a:off x="-531091" y="983633"/>
            <a:ext cx="1728216" cy="283464"/>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F7C25242-09B4-0142-6671-8450905AA5DC}"/>
              </a:ext>
            </a:extLst>
          </p:cNvPr>
          <p:cNvSpPr>
            <a:spLocks noGrp="1"/>
          </p:cNvSpPr>
          <p:nvPr>
            <p:ph type="sldNum" sz="quarter" idx="12"/>
          </p:nvPr>
        </p:nvSpPr>
        <p:spPr/>
        <p:txBody>
          <a:bodyPr/>
          <a:lstStyle/>
          <a:p>
            <a:fld id="{BC0F0449-EF10-3E4D-894D-3DE10CF4206D}" type="slidenum">
              <a:rPr lang="en-US" smtClean="0"/>
              <a:t>‹#›</a:t>
            </a:fld>
            <a:endParaRPr lang="en-US" dirty="0"/>
          </a:p>
        </p:txBody>
      </p:sp>
    </p:spTree>
    <p:extLst>
      <p:ext uri="{BB962C8B-B14F-4D97-AF65-F5344CB8AC3E}">
        <p14:creationId xmlns:p14="http://schemas.microsoft.com/office/powerpoint/2010/main" val="1259075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C525B-C154-D20D-97A4-047C9CC983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A1B8FF-2966-C2CF-BC8F-A322410A5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988CC0-E81C-D2FD-24CC-8D1179C58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2">
            <a:extLst>
              <a:ext uri="{FF2B5EF4-FFF2-40B4-BE49-F238E27FC236}">
                <a16:creationId xmlns:a16="http://schemas.microsoft.com/office/drawing/2014/main" id="{E7F841FD-D5EE-62EE-F649-30697BB81B06}"/>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9" name="Footer Placeholder 3">
            <a:extLst>
              <a:ext uri="{FF2B5EF4-FFF2-40B4-BE49-F238E27FC236}">
                <a16:creationId xmlns:a16="http://schemas.microsoft.com/office/drawing/2014/main" id="{0533D4FA-41B7-3B85-9984-899340B9D595}"/>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Tree>
    <p:extLst>
      <p:ext uri="{BB962C8B-B14F-4D97-AF65-F5344CB8AC3E}">
        <p14:creationId xmlns:p14="http://schemas.microsoft.com/office/powerpoint/2010/main" val="3046943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58E3-7897-8638-F0DE-3DDACC0009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AE7686-00A6-DD15-45FE-E6663C21EA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C271584-1072-B88D-B424-16D9F75AC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2">
            <a:extLst>
              <a:ext uri="{FF2B5EF4-FFF2-40B4-BE49-F238E27FC236}">
                <a16:creationId xmlns:a16="http://schemas.microsoft.com/office/drawing/2014/main" id="{D4020094-C16F-1070-9F84-9CBF13F85F81}"/>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9" name="Footer Placeholder 3">
            <a:extLst>
              <a:ext uri="{FF2B5EF4-FFF2-40B4-BE49-F238E27FC236}">
                <a16:creationId xmlns:a16="http://schemas.microsoft.com/office/drawing/2014/main" id="{C24EA55D-AFC4-F4F2-FB5D-EB20AFEA48B6}"/>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Tree>
    <p:extLst>
      <p:ext uri="{BB962C8B-B14F-4D97-AF65-F5344CB8AC3E}">
        <p14:creationId xmlns:p14="http://schemas.microsoft.com/office/powerpoint/2010/main" val="2706105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C17C-12A7-399B-31AC-AE7A040EBBDA}"/>
              </a:ext>
            </a:extLst>
          </p:cNvPr>
          <p:cNvSpPr/>
          <p:nvPr userDrawn="1"/>
        </p:nvSpPr>
        <p:spPr>
          <a:xfrm>
            <a:off x="9129011" y="816964"/>
            <a:ext cx="3062990" cy="6041036"/>
          </a:xfrm>
          <a:prstGeom prst="rect">
            <a:avLst/>
          </a:prstGeom>
          <a:solidFill>
            <a:schemeClr val="accent2">
              <a:lumMod val="60000"/>
              <a:lumOff val="4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2">
                  <a:lumMod val="60000"/>
                  <a:lumOff val="40000"/>
                </a:schemeClr>
              </a:solidFill>
            </a:endParaRPr>
          </a:p>
        </p:txBody>
      </p:sp>
      <p:sp>
        <p:nvSpPr>
          <p:cNvPr id="2" name="Title 1">
            <a:extLst>
              <a:ext uri="{FF2B5EF4-FFF2-40B4-BE49-F238E27FC236}">
                <a16:creationId xmlns:a16="http://schemas.microsoft.com/office/drawing/2014/main" id="{23732606-8178-6E55-26AD-51AAFF50D284}"/>
              </a:ext>
            </a:extLst>
          </p:cNvPr>
          <p:cNvSpPr>
            <a:spLocks noGrp="1"/>
          </p:cNvSpPr>
          <p:nvPr>
            <p:ph type="title"/>
          </p:nvPr>
        </p:nvSpPr>
        <p:spPr>
          <a:xfrm>
            <a:off x="640080" y="457200"/>
            <a:ext cx="10936224" cy="1298448"/>
          </a:xfrm>
        </p:spPr>
        <p:txBody>
          <a:bodyPr>
            <a:noAutofit/>
          </a:bodyPr>
          <a:lstStyle/>
          <a:p>
            <a:r>
              <a:rPr lang="en-US" dirty="0"/>
              <a:t>Click to edit Master title style</a:t>
            </a:r>
          </a:p>
        </p:txBody>
      </p:sp>
      <p:sp>
        <p:nvSpPr>
          <p:cNvPr id="3" name="Slide Number Placeholder 2">
            <a:extLst>
              <a:ext uri="{FF2B5EF4-FFF2-40B4-BE49-F238E27FC236}">
                <a16:creationId xmlns:a16="http://schemas.microsoft.com/office/drawing/2014/main" id="{CF00AE91-3B85-16DB-77F3-EDF2472DDB30}"/>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4" name="Footer Placeholder 3">
            <a:extLst>
              <a:ext uri="{FF2B5EF4-FFF2-40B4-BE49-F238E27FC236}">
                <a16:creationId xmlns:a16="http://schemas.microsoft.com/office/drawing/2014/main" id="{959C2A85-E1A4-A097-5C3F-E9D9396F5753}"/>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
        <p:nvSpPr>
          <p:cNvPr id="7" name="Picture Placeholder 6">
            <a:extLst>
              <a:ext uri="{FF2B5EF4-FFF2-40B4-BE49-F238E27FC236}">
                <a16:creationId xmlns:a16="http://schemas.microsoft.com/office/drawing/2014/main" id="{8B376F0E-CDE4-F6FD-62E6-E202D97C9C87}"/>
              </a:ext>
            </a:extLst>
          </p:cNvPr>
          <p:cNvSpPr>
            <a:spLocks noGrp="1"/>
          </p:cNvSpPr>
          <p:nvPr>
            <p:ph type="pic" sz="quarter" idx="12"/>
          </p:nvPr>
        </p:nvSpPr>
        <p:spPr>
          <a:xfrm>
            <a:off x="8211312" y="2304288"/>
            <a:ext cx="3172968" cy="3172968"/>
          </a:xfrm>
        </p:spPr>
        <p:txBody>
          <a:bodyPr anchor="ctr">
            <a:noAutofit/>
          </a:bodyPr>
          <a:lstStyle>
            <a:lvl1pPr marL="0" indent="0" algn="ctr">
              <a:buNone/>
              <a:defRPr sz="1200"/>
            </a:lvl1pPr>
          </a:lstStyle>
          <a:p>
            <a:endParaRPr lang="en-US" dirty="0"/>
          </a:p>
        </p:txBody>
      </p:sp>
      <p:sp>
        <p:nvSpPr>
          <p:cNvPr id="11" name="Text Placeholder 10">
            <a:extLst>
              <a:ext uri="{FF2B5EF4-FFF2-40B4-BE49-F238E27FC236}">
                <a16:creationId xmlns:a16="http://schemas.microsoft.com/office/drawing/2014/main" id="{5B2F2BA9-7FBD-D1B5-303E-B240F73D58E1}"/>
              </a:ext>
            </a:extLst>
          </p:cNvPr>
          <p:cNvSpPr>
            <a:spLocks noGrp="1"/>
          </p:cNvSpPr>
          <p:nvPr>
            <p:ph type="body" sz="quarter" idx="13"/>
          </p:nvPr>
        </p:nvSpPr>
        <p:spPr>
          <a:xfrm>
            <a:off x="3822192" y="2176272"/>
            <a:ext cx="3794760" cy="466344"/>
          </a:xfrm>
        </p:spPr>
        <p:txBody>
          <a:bodyPr anchor="ctr">
            <a:noAutofit/>
          </a:bodyPr>
          <a:lstStyle>
            <a:lvl1pPr marL="0" indent="0">
              <a:lnSpc>
                <a:spcPct val="100000"/>
              </a:lnSpc>
              <a:spcBef>
                <a:spcPts val="0"/>
              </a:spcBef>
              <a:buNone/>
              <a:defRPr sz="2400" cap="all" baseline="0"/>
            </a:lvl1pPr>
          </a:lstStyle>
          <a:p>
            <a:pPr lvl="0"/>
            <a:r>
              <a:rPr lang="en-US" dirty="0"/>
              <a:t>Click to edit Master text styles</a:t>
            </a:r>
          </a:p>
        </p:txBody>
      </p:sp>
      <p:sp>
        <p:nvSpPr>
          <p:cNvPr id="12" name="Text Placeholder 10">
            <a:extLst>
              <a:ext uri="{FF2B5EF4-FFF2-40B4-BE49-F238E27FC236}">
                <a16:creationId xmlns:a16="http://schemas.microsoft.com/office/drawing/2014/main" id="{F8FF02BC-C132-F5F7-4A13-D0E96037F19F}"/>
              </a:ext>
            </a:extLst>
          </p:cNvPr>
          <p:cNvSpPr>
            <a:spLocks noGrp="1"/>
          </p:cNvSpPr>
          <p:nvPr>
            <p:ph type="body" sz="quarter" idx="14"/>
          </p:nvPr>
        </p:nvSpPr>
        <p:spPr>
          <a:xfrm>
            <a:off x="3822192" y="2914650"/>
            <a:ext cx="3794760" cy="466344"/>
          </a:xfrm>
        </p:spPr>
        <p:txBody>
          <a:bodyPr anchor="ctr">
            <a:noAutofit/>
          </a:bodyPr>
          <a:lstStyle>
            <a:lvl1pPr marL="0" indent="0">
              <a:lnSpc>
                <a:spcPct val="100000"/>
              </a:lnSpc>
              <a:spcBef>
                <a:spcPts val="0"/>
              </a:spcBef>
              <a:buNone/>
              <a:defRPr sz="2400" cap="all" baseline="0"/>
            </a:lvl1pPr>
          </a:lstStyle>
          <a:p>
            <a:pPr lvl="0"/>
            <a:r>
              <a:rPr lang="en-US" dirty="0"/>
              <a:t>Click to edit Master text styles</a:t>
            </a:r>
          </a:p>
        </p:txBody>
      </p:sp>
      <p:sp>
        <p:nvSpPr>
          <p:cNvPr id="13" name="Text Placeholder 10">
            <a:extLst>
              <a:ext uri="{FF2B5EF4-FFF2-40B4-BE49-F238E27FC236}">
                <a16:creationId xmlns:a16="http://schemas.microsoft.com/office/drawing/2014/main" id="{FBE18830-001B-B82E-701F-2D308BC9849B}"/>
              </a:ext>
            </a:extLst>
          </p:cNvPr>
          <p:cNvSpPr>
            <a:spLocks noGrp="1"/>
          </p:cNvSpPr>
          <p:nvPr>
            <p:ph type="body" sz="quarter" idx="15"/>
          </p:nvPr>
        </p:nvSpPr>
        <p:spPr>
          <a:xfrm>
            <a:off x="3822192" y="3653028"/>
            <a:ext cx="3794760" cy="466344"/>
          </a:xfrm>
        </p:spPr>
        <p:txBody>
          <a:bodyPr anchor="ctr">
            <a:noAutofit/>
          </a:bodyPr>
          <a:lstStyle>
            <a:lvl1pPr marL="0" indent="0">
              <a:lnSpc>
                <a:spcPct val="100000"/>
              </a:lnSpc>
              <a:spcBef>
                <a:spcPts val="0"/>
              </a:spcBef>
              <a:buNone/>
              <a:defRPr sz="2400" cap="all" baseline="0"/>
            </a:lvl1pPr>
          </a:lstStyle>
          <a:p>
            <a:pPr lvl="0"/>
            <a:r>
              <a:rPr lang="en-US" dirty="0"/>
              <a:t>Click to edit Master text styles</a:t>
            </a:r>
          </a:p>
        </p:txBody>
      </p:sp>
      <p:sp>
        <p:nvSpPr>
          <p:cNvPr id="14" name="Text Placeholder 10">
            <a:extLst>
              <a:ext uri="{FF2B5EF4-FFF2-40B4-BE49-F238E27FC236}">
                <a16:creationId xmlns:a16="http://schemas.microsoft.com/office/drawing/2014/main" id="{EDB0F7C2-3561-BA83-5415-4B8330C5BFC0}"/>
              </a:ext>
            </a:extLst>
          </p:cNvPr>
          <p:cNvSpPr>
            <a:spLocks noGrp="1"/>
          </p:cNvSpPr>
          <p:nvPr>
            <p:ph type="body" sz="quarter" idx="16"/>
          </p:nvPr>
        </p:nvSpPr>
        <p:spPr>
          <a:xfrm>
            <a:off x="3822192" y="4391406"/>
            <a:ext cx="3794760" cy="466344"/>
          </a:xfrm>
        </p:spPr>
        <p:txBody>
          <a:bodyPr anchor="ctr">
            <a:noAutofit/>
          </a:bodyPr>
          <a:lstStyle>
            <a:lvl1pPr marL="0" indent="0">
              <a:lnSpc>
                <a:spcPct val="100000"/>
              </a:lnSpc>
              <a:spcBef>
                <a:spcPts val="0"/>
              </a:spcBef>
              <a:buNone/>
              <a:defRPr sz="2400" cap="all" baseline="0"/>
            </a:lvl1pPr>
          </a:lstStyle>
          <a:p>
            <a:pPr lvl="0"/>
            <a:r>
              <a:rPr lang="en-US" dirty="0"/>
              <a:t>Click to edit Master text styles</a:t>
            </a:r>
          </a:p>
        </p:txBody>
      </p:sp>
      <p:sp>
        <p:nvSpPr>
          <p:cNvPr id="15" name="Text Placeholder 10">
            <a:extLst>
              <a:ext uri="{FF2B5EF4-FFF2-40B4-BE49-F238E27FC236}">
                <a16:creationId xmlns:a16="http://schemas.microsoft.com/office/drawing/2014/main" id="{5CD45539-3B3A-464F-2480-A7235DE9D3E7}"/>
              </a:ext>
            </a:extLst>
          </p:cNvPr>
          <p:cNvSpPr>
            <a:spLocks noGrp="1"/>
          </p:cNvSpPr>
          <p:nvPr>
            <p:ph type="body" sz="quarter" idx="17"/>
          </p:nvPr>
        </p:nvSpPr>
        <p:spPr>
          <a:xfrm>
            <a:off x="3822192" y="5129784"/>
            <a:ext cx="3794760" cy="466344"/>
          </a:xfrm>
        </p:spPr>
        <p:txBody>
          <a:bodyPr anchor="ctr">
            <a:noAutofit/>
          </a:bodyPr>
          <a:lstStyle>
            <a:lvl1pPr marL="0" indent="0">
              <a:lnSpc>
                <a:spcPct val="100000"/>
              </a:lnSpc>
              <a:spcBef>
                <a:spcPts val="0"/>
              </a:spcBef>
              <a:buNone/>
              <a:defRPr sz="2400" cap="all" baseline="0"/>
            </a:lvl1pPr>
          </a:lstStyle>
          <a:p>
            <a:pPr lvl="0"/>
            <a:r>
              <a:rPr lang="en-US" dirty="0"/>
              <a:t>Click to edit Master text styles</a:t>
            </a:r>
          </a:p>
        </p:txBody>
      </p:sp>
    </p:spTree>
    <p:extLst>
      <p:ext uri="{BB962C8B-B14F-4D97-AF65-F5344CB8AC3E}">
        <p14:creationId xmlns:p14="http://schemas.microsoft.com/office/powerpoint/2010/main" val="160642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5CD45539-3B3A-464F-2480-A7235DE9D3E7}"/>
              </a:ext>
            </a:extLst>
          </p:cNvPr>
          <p:cNvSpPr>
            <a:spLocks noGrp="1"/>
          </p:cNvSpPr>
          <p:nvPr>
            <p:ph type="body" sz="quarter" idx="17"/>
          </p:nvPr>
        </p:nvSpPr>
        <p:spPr>
          <a:xfrm>
            <a:off x="0" y="3154680"/>
            <a:ext cx="12198096" cy="1709928"/>
          </a:xfrm>
        </p:spPr>
        <p:txBody>
          <a:bodyPr anchor="ctr">
            <a:noAutofit/>
          </a:bodyPr>
          <a:lstStyle>
            <a:lvl1pPr marL="0" indent="0" algn="ctr">
              <a:lnSpc>
                <a:spcPct val="90000"/>
              </a:lnSpc>
              <a:spcBef>
                <a:spcPts val="0"/>
              </a:spcBef>
              <a:buNone/>
              <a:defRPr sz="13800" b="1" cap="all" baseline="0">
                <a:solidFill>
                  <a:schemeClr val="tx1">
                    <a:lumMod val="75000"/>
                    <a:lumOff val="25000"/>
                  </a:schemeClr>
                </a:solidFill>
                <a:latin typeface="+mj-lt"/>
              </a:defRPr>
            </a:lvl1pPr>
          </a:lstStyle>
          <a:p>
            <a:pPr lvl="0"/>
            <a:r>
              <a:rPr lang="en-US" dirty="0"/>
              <a:t>Click to edit Master text styles</a:t>
            </a:r>
          </a:p>
        </p:txBody>
      </p:sp>
      <p:sp>
        <p:nvSpPr>
          <p:cNvPr id="2" name="Title 1">
            <a:extLst>
              <a:ext uri="{FF2B5EF4-FFF2-40B4-BE49-F238E27FC236}">
                <a16:creationId xmlns:a16="http://schemas.microsoft.com/office/drawing/2014/main" id="{23732606-8178-6E55-26AD-51AAFF50D284}"/>
              </a:ext>
            </a:extLst>
          </p:cNvPr>
          <p:cNvSpPr>
            <a:spLocks noGrp="1"/>
          </p:cNvSpPr>
          <p:nvPr>
            <p:ph type="title"/>
          </p:nvPr>
        </p:nvSpPr>
        <p:spPr>
          <a:xfrm>
            <a:off x="0" y="1828800"/>
            <a:ext cx="12198096" cy="1709928"/>
          </a:xfrm>
        </p:spPr>
        <p:txBody>
          <a:bodyPr>
            <a:noAutofit/>
          </a:bodyPr>
          <a:lstStyle>
            <a:lvl1pPr algn="ctr">
              <a:defRPr sz="13800" cap="all" baseline="0"/>
            </a:lvl1pPr>
          </a:lstStyle>
          <a:p>
            <a:r>
              <a:rPr lang="en-US" dirty="0"/>
              <a:t>Click to edit Master title style</a:t>
            </a:r>
          </a:p>
        </p:txBody>
      </p:sp>
      <p:sp>
        <p:nvSpPr>
          <p:cNvPr id="3" name="Slide Number Placeholder 2">
            <a:extLst>
              <a:ext uri="{FF2B5EF4-FFF2-40B4-BE49-F238E27FC236}">
                <a16:creationId xmlns:a16="http://schemas.microsoft.com/office/drawing/2014/main" id="{CF00AE91-3B85-16DB-77F3-EDF2472DDB30}"/>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4" name="Footer Placeholder 3">
            <a:extLst>
              <a:ext uri="{FF2B5EF4-FFF2-40B4-BE49-F238E27FC236}">
                <a16:creationId xmlns:a16="http://schemas.microsoft.com/office/drawing/2014/main" id="{959C2A85-E1A4-A097-5C3F-E9D9396F5753}"/>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
        <p:nvSpPr>
          <p:cNvPr id="11" name="Text Placeholder 10">
            <a:extLst>
              <a:ext uri="{FF2B5EF4-FFF2-40B4-BE49-F238E27FC236}">
                <a16:creationId xmlns:a16="http://schemas.microsoft.com/office/drawing/2014/main" id="{5B2F2BA9-7FBD-D1B5-303E-B240F73D58E1}"/>
              </a:ext>
            </a:extLst>
          </p:cNvPr>
          <p:cNvSpPr>
            <a:spLocks noGrp="1"/>
          </p:cNvSpPr>
          <p:nvPr>
            <p:ph type="body" sz="quarter" idx="13"/>
          </p:nvPr>
        </p:nvSpPr>
        <p:spPr>
          <a:xfrm>
            <a:off x="0" y="2587752"/>
            <a:ext cx="12198096" cy="1508760"/>
          </a:xfrm>
          <a:solidFill>
            <a:schemeClr val="accent1"/>
          </a:solidFill>
        </p:spPr>
        <p:txBody>
          <a:bodyPr lIns="877824" rIns="877824" anchor="ctr">
            <a:noAutofit/>
          </a:bodyPr>
          <a:lstStyle>
            <a:lvl1pPr marL="0" indent="0" algn="ctr">
              <a:lnSpc>
                <a:spcPct val="100000"/>
              </a:lnSpc>
              <a:spcBef>
                <a:spcPts val="0"/>
              </a:spcBef>
              <a:buNone/>
              <a:defRPr sz="1800" cap="none" baseline="0"/>
            </a:lvl1pPr>
          </a:lstStyle>
          <a:p>
            <a:pPr lvl="0"/>
            <a:r>
              <a:rPr lang="en-US" dirty="0"/>
              <a:t>Click to edit Master text styles</a:t>
            </a:r>
          </a:p>
        </p:txBody>
      </p:sp>
    </p:spTree>
    <p:extLst>
      <p:ext uri="{BB962C8B-B14F-4D97-AF65-F5344CB8AC3E}">
        <p14:creationId xmlns:p14="http://schemas.microsoft.com/office/powerpoint/2010/main" val="1760725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7090B92F-B1E5-5257-95EF-9608691E72FA}"/>
              </a:ext>
            </a:extLst>
          </p:cNvPr>
          <p:cNvSpPr>
            <a:spLocks noGrp="1"/>
          </p:cNvSpPr>
          <p:nvPr>
            <p:ph type="pic" sz="quarter" idx="12"/>
          </p:nvPr>
        </p:nvSpPr>
        <p:spPr>
          <a:xfrm>
            <a:off x="7987762" y="850614"/>
            <a:ext cx="3392424" cy="3392424"/>
          </a:xfrm>
          <a:solidFill>
            <a:schemeClr val="accent1">
              <a:lumMod val="90000"/>
            </a:schemeClr>
          </a:solidFill>
        </p:spPr>
        <p:txBody>
          <a:bodyPr anchor="ctr"/>
          <a:lstStyle>
            <a:lvl1pPr marL="0" indent="0" algn="ctr">
              <a:buNone/>
              <a:defRPr sz="1000"/>
            </a:lvl1pPr>
          </a:lstStyle>
          <a:p>
            <a:endParaRPr lang="en-US" dirty="0"/>
          </a:p>
        </p:txBody>
      </p:sp>
      <p:cxnSp>
        <p:nvCxnSpPr>
          <p:cNvPr id="11" name="Straight Connector 10">
            <a:extLst>
              <a:ext uri="{FF2B5EF4-FFF2-40B4-BE49-F238E27FC236}">
                <a16:creationId xmlns:a16="http://schemas.microsoft.com/office/drawing/2014/main" id="{A00590DB-1CC1-812C-5B3B-E798A1954E14}"/>
              </a:ext>
            </a:extLst>
          </p:cNvPr>
          <p:cNvCxnSpPr>
            <a:cxnSpLocks/>
          </p:cNvCxnSpPr>
          <p:nvPr userDrawn="1"/>
        </p:nvCxnSpPr>
        <p:spPr>
          <a:xfrm flipV="1">
            <a:off x="11031347" y="4545496"/>
            <a:ext cx="0" cy="2312504"/>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50C0AB6-9748-6CBD-93E7-334B0BA5ABEA}"/>
              </a:ext>
            </a:extLst>
          </p:cNvPr>
          <p:cNvSpPr>
            <a:spLocks noGrp="1"/>
          </p:cNvSpPr>
          <p:nvPr>
            <p:ph type="ctrTitle"/>
          </p:nvPr>
        </p:nvSpPr>
        <p:spPr>
          <a:xfrm>
            <a:off x="356616" y="850392"/>
            <a:ext cx="11347704" cy="1298448"/>
          </a:xfrm>
        </p:spPr>
        <p:txBody>
          <a:bodyPr anchor="ctr">
            <a:noAutofit/>
          </a:bodyPr>
          <a:lstStyle>
            <a:lvl1pPr algn="l">
              <a:defRPr sz="13800" cap="all" baseline="0"/>
            </a:lvl1pPr>
          </a:lstStyle>
          <a:p>
            <a:r>
              <a:rPr lang="en-US" dirty="0"/>
              <a:t>Click to edit Master title style</a:t>
            </a:r>
          </a:p>
        </p:txBody>
      </p:sp>
      <p:sp>
        <p:nvSpPr>
          <p:cNvPr id="8" name="Text Placeholder 10">
            <a:extLst>
              <a:ext uri="{FF2B5EF4-FFF2-40B4-BE49-F238E27FC236}">
                <a16:creationId xmlns:a16="http://schemas.microsoft.com/office/drawing/2014/main" id="{C2259711-7EFE-2148-F50E-25FD01E3263B}"/>
              </a:ext>
            </a:extLst>
          </p:cNvPr>
          <p:cNvSpPr>
            <a:spLocks noGrp="1"/>
          </p:cNvSpPr>
          <p:nvPr>
            <p:ph type="body" sz="quarter" idx="11" hasCustomPrompt="1"/>
          </p:nvPr>
        </p:nvSpPr>
        <p:spPr>
          <a:xfrm>
            <a:off x="357188" y="2432304"/>
            <a:ext cx="5738812" cy="1298448"/>
          </a:xfrm>
        </p:spPr>
        <p:txBody>
          <a:bodyPr anchor="ctr"/>
          <a:lstStyle>
            <a:lvl1pPr marL="0" indent="0">
              <a:buNone/>
              <a:defRPr sz="13800" b="1" i="1" cap="all" baseline="0">
                <a:solidFill>
                  <a:schemeClr val="tx1">
                    <a:lumMod val="75000"/>
                    <a:lumOff val="25000"/>
                  </a:schemeClr>
                </a:solidFill>
                <a:latin typeface="+mj-lt"/>
              </a:defRPr>
            </a:lvl1pPr>
          </a:lstStyle>
          <a:p>
            <a:pPr lvl="0"/>
            <a:r>
              <a:rPr lang="en-US" dirty="0"/>
              <a:t>Title</a:t>
            </a:r>
          </a:p>
        </p:txBody>
      </p:sp>
      <p:sp>
        <p:nvSpPr>
          <p:cNvPr id="9" name="Subtitle 2">
            <a:extLst>
              <a:ext uri="{FF2B5EF4-FFF2-40B4-BE49-F238E27FC236}">
                <a16:creationId xmlns:a16="http://schemas.microsoft.com/office/drawing/2014/main" id="{DA4EDA27-F4C5-CD0B-F971-E7FD300C4821}"/>
              </a:ext>
            </a:extLst>
          </p:cNvPr>
          <p:cNvSpPr>
            <a:spLocks noGrp="1"/>
          </p:cNvSpPr>
          <p:nvPr>
            <p:ph type="subTitle" idx="1"/>
          </p:nvPr>
        </p:nvSpPr>
        <p:spPr>
          <a:xfrm>
            <a:off x="356616" y="5138928"/>
            <a:ext cx="7123176" cy="61264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Picture Placeholder 8">
            <a:extLst>
              <a:ext uri="{FF2B5EF4-FFF2-40B4-BE49-F238E27FC236}">
                <a16:creationId xmlns:a16="http://schemas.microsoft.com/office/drawing/2014/main" id="{EAAF858D-31E9-7D8F-B203-45B2703EC37D}"/>
              </a:ext>
            </a:extLst>
          </p:cNvPr>
          <p:cNvSpPr>
            <a:spLocks noGrp="1"/>
          </p:cNvSpPr>
          <p:nvPr>
            <p:ph type="pic" sz="quarter" idx="10"/>
          </p:nvPr>
        </p:nvSpPr>
        <p:spPr>
          <a:xfrm>
            <a:off x="8686800" y="2286000"/>
            <a:ext cx="1993392" cy="3163824"/>
          </a:xfrm>
          <a:solidFill>
            <a:schemeClr val="bg2"/>
          </a:solidFill>
        </p:spPr>
        <p:txBody>
          <a:bodyPr anchor="ctr"/>
          <a:lstStyle>
            <a:lvl1pPr marL="0" indent="0" algn="ctr">
              <a:buNone/>
              <a:defRPr sz="100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403462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8054-F9DF-2FE3-0142-D48931912FF6}"/>
              </a:ext>
            </a:extLst>
          </p:cNvPr>
          <p:cNvSpPr>
            <a:spLocks noGrp="1"/>
          </p:cNvSpPr>
          <p:nvPr>
            <p:ph type="title"/>
          </p:nvPr>
        </p:nvSpPr>
        <p:spPr>
          <a:xfrm>
            <a:off x="640080" y="457200"/>
            <a:ext cx="10936224" cy="1325563"/>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C0C55DDE-FFCC-5750-83A9-F88E2F74A1BC}"/>
              </a:ext>
            </a:extLst>
          </p:cNvPr>
          <p:cNvSpPr>
            <a:spLocks noGrp="1"/>
          </p:cNvSpPr>
          <p:nvPr>
            <p:ph idx="1"/>
          </p:nvPr>
        </p:nvSpPr>
        <p:spPr>
          <a:xfrm>
            <a:off x="969264" y="1947672"/>
            <a:ext cx="10296144" cy="43708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BDA0D14-310A-2EDC-99A1-FCFA29C787ED}"/>
              </a:ext>
            </a:extLst>
          </p:cNvPr>
          <p:cNvSpPr>
            <a:spLocks noGrp="1"/>
          </p:cNvSpPr>
          <p:nvPr>
            <p:ph type="ftr" sz="quarter" idx="11"/>
          </p:nvPr>
        </p:nvSpPr>
        <p:spPr>
          <a:xfrm rot="16200000">
            <a:off x="-531091" y="983633"/>
            <a:ext cx="1728216" cy="283464"/>
          </a:xfrm>
          <a:prstGeom prst="rect">
            <a:avLst/>
          </a:prstGeom>
        </p:spPr>
        <p:txBody>
          <a:bodyPr/>
          <a:lstStyle/>
          <a:p>
            <a:r>
              <a:rPr lang="en-US" dirty="0"/>
              <a:t>Presentation title</a:t>
            </a:r>
          </a:p>
        </p:txBody>
      </p:sp>
      <p:sp>
        <p:nvSpPr>
          <p:cNvPr id="6" name="Slide Number Placeholder 5">
            <a:extLst>
              <a:ext uri="{FF2B5EF4-FFF2-40B4-BE49-F238E27FC236}">
                <a16:creationId xmlns:a16="http://schemas.microsoft.com/office/drawing/2014/main" id="{5653FDCA-382D-537C-5751-191D136E9D17}"/>
              </a:ext>
            </a:extLst>
          </p:cNvPr>
          <p:cNvSpPr>
            <a:spLocks noGrp="1"/>
          </p:cNvSpPr>
          <p:nvPr>
            <p:ph type="sldNum" sz="quarter" idx="12"/>
          </p:nvPr>
        </p:nvSpPr>
        <p:spPr/>
        <p:txBody>
          <a:bodyPr/>
          <a:lstStyle/>
          <a:p>
            <a:fld id="{BC0F0449-EF10-3E4D-894D-3DE10CF4206D}" type="slidenum">
              <a:rPr lang="en-US" smtClean="0"/>
              <a:t>‹#›</a:t>
            </a:fld>
            <a:endParaRPr lang="en-US" dirty="0"/>
          </a:p>
        </p:txBody>
      </p:sp>
    </p:spTree>
    <p:extLst>
      <p:ext uri="{BB962C8B-B14F-4D97-AF65-F5344CB8AC3E}">
        <p14:creationId xmlns:p14="http://schemas.microsoft.com/office/powerpoint/2010/main" val="37980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50C0AB6-9748-6CBD-93E7-334B0BA5ABEA}"/>
              </a:ext>
            </a:extLst>
          </p:cNvPr>
          <p:cNvSpPr>
            <a:spLocks noGrp="1"/>
          </p:cNvSpPr>
          <p:nvPr>
            <p:ph type="ctrTitle"/>
          </p:nvPr>
        </p:nvSpPr>
        <p:spPr>
          <a:xfrm>
            <a:off x="1014984" y="932688"/>
            <a:ext cx="10552176" cy="4764024"/>
          </a:xfrm>
        </p:spPr>
        <p:txBody>
          <a:bodyPr anchor="ctr">
            <a:noAutofit/>
          </a:bodyPr>
          <a:lstStyle>
            <a:lvl1pPr algn="ctr">
              <a:defRPr sz="8200" cap="none" baseline="0"/>
            </a:lvl1pPr>
          </a:lstStyle>
          <a:p>
            <a:r>
              <a:rPr lang="en-US" dirty="0"/>
              <a:t>Click to edit Master title style</a:t>
            </a:r>
          </a:p>
        </p:txBody>
      </p:sp>
      <p:sp>
        <p:nvSpPr>
          <p:cNvPr id="9" name="Subtitle 2">
            <a:extLst>
              <a:ext uri="{FF2B5EF4-FFF2-40B4-BE49-F238E27FC236}">
                <a16:creationId xmlns:a16="http://schemas.microsoft.com/office/drawing/2014/main" id="{DA4EDA27-F4C5-CD0B-F971-E7FD300C4821}"/>
              </a:ext>
            </a:extLst>
          </p:cNvPr>
          <p:cNvSpPr>
            <a:spLocks noGrp="1"/>
          </p:cNvSpPr>
          <p:nvPr>
            <p:ph type="subTitle" idx="1"/>
          </p:nvPr>
        </p:nvSpPr>
        <p:spPr>
          <a:xfrm>
            <a:off x="6693408" y="5788152"/>
            <a:ext cx="2578608" cy="61264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 name="Straight Connector 1">
            <a:extLst>
              <a:ext uri="{FF2B5EF4-FFF2-40B4-BE49-F238E27FC236}">
                <a16:creationId xmlns:a16="http://schemas.microsoft.com/office/drawing/2014/main" id="{4B215B41-53EF-7995-A29E-CF60C8A56CEF}"/>
              </a:ext>
            </a:extLst>
          </p:cNvPr>
          <p:cNvCxnSpPr>
            <a:cxnSpLocks/>
          </p:cNvCxnSpPr>
          <p:nvPr userDrawn="1"/>
        </p:nvCxnSpPr>
        <p:spPr>
          <a:xfrm>
            <a:off x="0" y="6009861"/>
            <a:ext cx="6446922"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BE9C915-8D4C-5E75-F776-9CD4D8D7E53B}"/>
              </a:ext>
            </a:extLst>
          </p:cNvPr>
          <p:cNvSpPr>
            <a:spLocks noGrp="1"/>
          </p:cNvSpPr>
          <p:nvPr>
            <p:ph type="body" sz="quarter" idx="10" hasCustomPrompt="1"/>
          </p:nvPr>
        </p:nvSpPr>
        <p:spPr>
          <a:xfrm>
            <a:off x="0" y="-1143000"/>
            <a:ext cx="2752344" cy="2551176"/>
          </a:xfrm>
        </p:spPr>
        <p:txBody>
          <a:bodyPr/>
          <a:lstStyle>
            <a:lvl1pPr marL="0" indent="0" algn="ctr">
              <a:buNone/>
              <a:defRPr sz="40000" b="1">
                <a:solidFill>
                  <a:schemeClr val="accent2">
                    <a:lumMod val="40000"/>
                    <a:lumOff val="60000"/>
                  </a:schemeClr>
                </a:solidFill>
                <a:latin typeface="+mj-lt"/>
              </a:defRPr>
            </a:lvl1pPr>
          </a:lstStyle>
          <a:p>
            <a:pPr lvl="0"/>
            <a:r>
              <a:rPr lang="en-US" dirty="0"/>
              <a:t>“</a:t>
            </a:r>
          </a:p>
        </p:txBody>
      </p:sp>
      <p:sp>
        <p:nvSpPr>
          <p:cNvPr id="6" name="Text Placeholder 3">
            <a:extLst>
              <a:ext uri="{FF2B5EF4-FFF2-40B4-BE49-F238E27FC236}">
                <a16:creationId xmlns:a16="http://schemas.microsoft.com/office/drawing/2014/main" id="{E095A89F-EF79-78DD-BEDC-74C21F5D538D}"/>
              </a:ext>
            </a:extLst>
          </p:cNvPr>
          <p:cNvSpPr>
            <a:spLocks noGrp="1"/>
          </p:cNvSpPr>
          <p:nvPr>
            <p:ph type="body" sz="quarter" idx="11" hasCustomPrompt="1"/>
          </p:nvPr>
        </p:nvSpPr>
        <p:spPr>
          <a:xfrm>
            <a:off x="9491472" y="4745736"/>
            <a:ext cx="2752344" cy="2551176"/>
          </a:xfrm>
        </p:spPr>
        <p:txBody>
          <a:bodyPr/>
          <a:lstStyle>
            <a:lvl1pPr marL="0" indent="0" algn="ctr">
              <a:buNone/>
              <a:defRPr sz="40000" b="1">
                <a:solidFill>
                  <a:schemeClr val="accent2">
                    <a:lumMod val="40000"/>
                    <a:lumOff val="60000"/>
                  </a:schemeClr>
                </a:solidFill>
                <a:latin typeface="+mj-lt"/>
              </a:defRPr>
            </a:lvl1pPr>
          </a:lstStyle>
          <a:p>
            <a:pPr lvl="0"/>
            <a:r>
              <a:rPr lang="en-US" dirty="0"/>
              <a:t>”</a:t>
            </a:r>
          </a:p>
        </p:txBody>
      </p:sp>
    </p:spTree>
    <p:extLst>
      <p:ext uri="{BB962C8B-B14F-4D97-AF65-F5344CB8AC3E}">
        <p14:creationId xmlns:p14="http://schemas.microsoft.com/office/powerpoint/2010/main" val="833715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4DD8-0FD2-091E-4A43-D5285DD8A4F0}"/>
              </a:ext>
            </a:extLst>
          </p:cNvPr>
          <p:cNvSpPr>
            <a:spLocks noGrp="1"/>
          </p:cNvSpPr>
          <p:nvPr>
            <p:ph type="title"/>
          </p:nvPr>
        </p:nvSpPr>
        <p:spPr>
          <a:xfrm>
            <a:off x="640080" y="457200"/>
            <a:ext cx="10936224" cy="1298448"/>
          </a:xfrm>
        </p:spPr>
        <p:txBody>
          <a:bodyPr/>
          <a:lstStyle/>
          <a:p>
            <a:r>
              <a:rPr lang="en-US"/>
              <a:t>Click to edit Master title style</a:t>
            </a:r>
          </a:p>
        </p:txBody>
      </p:sp>
      <p:sp>
        <p:nvSpPr>
          <p:cNvPr id="5" name="Rectangle 4">
            <a:extLst>
              <a:ext uri="{FF2B5EF4-FFF2-40B4-BE49-F238E27FC236}">
                <a16:creationId xmlns:a16="http://schemas.microsoft.com/office/drawing/2014/main" id="{6AC009C9-3824-FABC-07B9-A4C9BC63627A}"/>
              </a:ext>
            </a:extLst>
          </p:cNvPr>
          <p:cNvSpPr/>
          <p:nvPr userDrawn="1"/>
        </p:nvSpPr>
        <p:spPr>
          <a:xfrm>
            <a:off x="976788" y="1933921"/>
            <a:ext cx="1959429" cy="4933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6" name="Rectangle 5">
            <a:extLst>
              <a:ext uri="{FF2B5EF4-FFF2-40B4-BE49-F238E27FC236}">
                <a16:creationId xmlns:a16="http://schemas.microsoft.com/office/drawing/2014/main" id="{E21023D4-A9ED-002F-0B45-019DB4997807}"/>
              </a:ext>
            </a:extLst>
          </p:cNvPr>
          <p:cNvSpPr/>
          <p:nvPr userDrawn="1"/>
        </p:nvSpPr>
        <p:spPr>
          <a:xfrm>
            <a:off x="6394674" y="1933921"/>
            <a:ext cx="1959429" cy="4933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7" name="Straight Connector 6">
            <a:extLst>
              <a:ext uri="{FF2B5EF4-FFF2-40B4-BE49-F238E27FC236}">
                <a16:creationId xmlns:a16="http://schemas.microsoft.com/office/drawing/2014/main" id="{FD2C298F-D572-B084-FEE9-B3E572860979}"/>
              </a:ext>
            </a:extLst>
          </p:cNvPr>
          <p:cNvCxnSpPr>
            <a:cxnSpLocks/>
          </p:cNvCxnSpPr>
          <p:nvPr userDrawn="1"/>
        </p:nvCxnSpPr>
        <p:spPr>
          <a:xfrm>
            <a:off x="3078820" y="2982133"/>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B1AC3B6-A5EE-CC6F-3D11-437B77131B2E}"/>
              </a:ext>
            </a:extLst>
          </p:cNvPr>
          <p:cNvCxnSpPr>
            <a:cxnSpLocks/>
          </p:cNvCxnSpPr>
          <p:nvPr userDrawn="1"/>
        </p:nvCxnSpPr>
        <p:spPr>
          <a:xfrm>
            <a:off x="3068653" y="5567880"/>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0AF34A-9EAC-D22C-71D6-89C99B36221A}"/>
              </a:ext>
            </a:extLst>
          </p:cNvPr>
          <p:cNvCxnSpPr>
            <a:cxnSpLocks/>
          </p:cNvCxnSpPr>
          <p:nvPr userDrawn="1"/>
        </p:nvCxnSpPr>
        <p:spPr>
          <a:xfrm>
            <a:off x="8461423" y="2982133"/>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90D898-E343-5199-7EA3-0DE4BD9767D8}"/>
              </a:ext>
            </a:extLst>
          </p:cNvPr>
          <p:cNvCxnSpPr>
            <a:cxnSpLocks/>
          </p:cNvCxnSpPr>
          <p:nvPr userDrawn="1"/>
        </p:nvCxnSpPr>
        <p:spPr>
          <a:xfrm>
            <a:off x="8461423" y="5566074"/>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C00B5647-2B6E-CFB8-05E2-D6D583A82607}"/>
              </a:ext>
            </a:extLst>
          </p:cNvPr>
          <p:cNvSpPr>
            <a:spLocks noGrp="1"/>
          </p:cNvSpPr>
          <p:nvPr>
            <p:ph type="pic" sz="quarter" idx="12"/>
          </p:nvPr>
        </p:nvSpPr>
        <p:spPr>
          <a:xfrm>
            <a:off x="1984248" y="2157984"/>
            <a:ext cx="1207008" cy="1709928"/>
          </a:xfrm>
          <a:solidFill>
            <a:schemeClr val="accent3">
              <a:lumMod val="40000"/>
              <a:lumOff val="60000"/>
            </a:schemeClr>
          </a:solidFill>
        </p:spPr>
        <p:txBody>
          <a:bodyPr anchor="ctr"/>
          <a:lstStyle>
            <a:lvl1pPr marL="0" indent="0" algn="ctr">
              <a:buNone/>
              <a:defRPr sz="1200"/>
            </a:lvl1pPr>
          </a:lstStyle>
          <a:p>
            <a:endParaRPr lang="en-US" dirty="0"/>
          </a:p>
        </p:txBody>
      </p:sp>
      <p:sp>
        <p:nvSpPr>
          <p:cNvPr id="13" name="Picture Placeholder 11">
            <a:extLst>
              <a:ext uri="{FF2B5EF4-FFF2-40B4-BE49-F238E27FC236}">
                <a16:creationId xmlns:a16="http://schemas.microsoft.com/office/drawing/2014/main" id="{3909E6A2-2DD4-4F22-956D-1B5E586C4934}"/>
              </a:ext>
            </a:extLst>
          </p:cNvPr>
          <p:cNvSpPr>
            <a:spLocks noGrp="1"/>
          </p:cNvSpPr>
          <p:nvPr>
            <p:ph type="pic" sz="quarter" idx="13"/>
          </p:nvPr>
        </p:nvSpPr>
        <p:spPr>
          <a:xfrm>
            <a:off x="7379208" y="2157984"/>
            <a:ext cx="1207008" cy="1709928"/>
          </a:xfrm>
          <a:solidFill>
            <a:schemeClr val="accent3">
              <a:lumMod val="40000"/>
              <a:lumOff val="60000"/>
            </a:schemeClr>
          </a:solidFill>
        </p:spPr>
        <p:txBody>
          <a:bodyPr anchor="ctr"/>
          <a:lstStyle>
            <a:lvl1pPr marL="0" indent="0" algn="ctr">
              <a:buNone/>
              <a:defRPr sz="1200"/>
            </a:lvl1pPr>
          </a:lstStyle>
          <a:p>
            <a:endParaRPr lang="en-US" dirty="0"/>
          </a:p>
        </p:txBody>
      </p:sp>
      <p:sp>
        <p:nvSpPr>
          <p:cNvPr id="14" name="Picture Placeholder 11">
            <a:extLst>
              <a:ext uri="{FF2B5EF4-FFF2-40B4-BE49-F238E27FC236}">
                <a16:creationId xmlns:a16="http://schemas.microsoft.com/office/drawing/2014/main" id="{430630E9-C15D-F5DD-A03B-EEE67E761D46}"/>
              </a:ext>
            </a:extLst>
          </p:cNvPr>
          <p:cNvSpPr>
            <a:spLocks noGrp="1"/>
          </p:cNvSpPr>
          <p:nvPr>
            <p:ph type="pic" sz="quarter" idx="14"/>
          </p:nvPr>
        </p:nvSpPr>
        <p:spPr>
          <a:xfrm>
            <a:off x="1983643" y="4736592"/>
            <a:ext cx="1207008" cy="1709928"/>
          </a:xfrm>
          <a:solidFill>
            <a:schemeClr val="accent3">
              <a:lumMod val="40000"/>
              <a:lumOff val="60000"/>
            </a:schemeClr>
          </a:solidFill>
        </p:spPr>
        <p:txBody>
          <a:bodyPr anchor="ctr"/>
          <a:lstStyle>
            <a:lvl1pPr marL="0" indent="0" algn="ctr">
              <a:buNone/>
              <a:defRPr sz="1200"/>
            </a:lvl1pPr>
          </a:lstStyle>
          <a:p>
            <a:endParaRPr lang="en-US" dirty="0"/>
          </a:p>
        </p:txBody>
      </p:sp>
      <p:sp>
        <p:nvSpPr>
          <p:cNvPr id="15" name="Picture Placeholder 11">
            <a:extLst>
              <a:ext uri="{FF2B5EF4-FFF2-40B4-BE49-F238E27FC236}">
                <a16:creationId xmlns:a16="http://schemas.microsoft.com/office/drawing/2014/main" id="{693530D4-E207-8018-C54B-C19326257D3D}"/>
              </a:ext>
            </a:extLst>
          </p:cNvPr>
          <p:cNvSpPr>
            <a:spLocks noGrp="1"/>
          </p:cNvSpPr>
          <p:nvPr>
            <p:ph type="pic" sz="quarter" idx="15"/>
          </p:nvPr>
        </p:nvSpPr>
        <p:spPr>
          <a:xfrm>
            <a:off x="7378603" y="4736592"/>
            <a:ext cx="1207008" cy="1709928"/>
          </a:xfrm>
          <a:solidFill>
            <a:schemeClr val="accent3">
              <a:lumMod val="40000"/>
              <a:lumOff val="60000"/>
            </a:schemeClr>
          </a:solidFill>
        </p:spPr>
        <p:txBody>
          <a:bodyPr anchor="ctr"/>
          <a:lstStyle>
            <a:lvl1pPr marL="0" indent="0" algn="ctr">
              <a:buNone/>
              <a:defRPr sz="1200"/>
            </a:lvl1pPr>
          </a:lstStyle>
          <a:p>
            <a:endParaRPr lang="en-US" dirty="0"/>
          </a:p>
        </p:txBody>
      </p:sp>
      <p:sp>
        <p:nvSpPr>
          <p:cNvPr id="17" name="Text Placeholder 16">
            <a:extLst>
              <a:ext uri="{FF2B5EF4-FFF2-40B4-BE49-F238E27FC236}">
                <a16:creationId xmlns:a16="http://schemas.microsoft.com/office/drawing/2014/main" id="{EE0D0207-76F2-C0FA-F313-F5D2F82656CE}"/>
              </a:ext>
            </a:extLst>
          </p:cNvPr>
          <p:cNvSpPr>
            <a:spLocks noGrp="1"/>
          </p:cNvSpPr>
          <p:nvPr>
            <p:ph type="body" sz="quarter" idx="16"/>
          </p:nvPr>
        </p:nvSpPr>
        <p:spPr>
          <a:xfrm>
            <a:off x="3557016" y="2395728"/>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dirty="0"/>
              <a:t>Click to edit Master text styles</a:t>
            </a:r>
          </a:p>
        </p:txBody>
      </p:sp>
      <p:sp>
        <p:nvSpPr>
          <p:cNvPr id="18" name="Text Placeholder 16">
            <a:extLst>
              <a:ext uri="{FF2B5EF4-FFF2-40B4-BE49-F238E27FC236}">
                <a16:creationId xmlns:a16="http://schemas.microsoft.com/office/drawing/2014/main" id="{94050553-7D63-5588-8C42-A3985DF2909F}"/>
              </a:ext>
            </a:extLst>
          </p:cNvPr>
          <p:cNvSpPr>
            <a:spLocks noGrp="1"/>
          </p:cNvSpPr>
          <p:nvPr>
            <p:ph type="body" sz="quarter" idx="17"/>
          </p:nvPr>
        </p:nvSpPr>
        <p:spPr>
          <a:xfrm>
            <a:off x="8951976" y="2395728"/>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dirty="0"/>
              <a:t>Click to edit Master text styles</a:t>
            </a:r>
          </a:p>
        </p:txBody>
      </p:sp>
      <p:sp>
        <p:nvSpPr>
          <p:cNvPr id="19" name="Text Placeholder 16">
            <a:extLst>
              <a:ext uri="{FF2B5EF4-FFF2-40B4-BE49-F238E27FC236}">
                <a16:creationId xmlns:a16="http://schemas.microsoft.com/office/drawing/2014/main" id="{C83E3C83-61EE-7F38-6617-297F33FDFC80}"/>
              </a:ext>
            </a:extLst>
          </p:cNvPr>
          <p:cNvSpPr>
            <a:spLocks noGrp="1"/>
          </p:cNvSpPr>
          <p:nvPr>
            <p:ph type="body" sz="quarter" idx="18"/>
          </p:nvPr>
        </p:nvSpPr>
        <p:spPr>
          <a:xfrm>
            <a:off x="3557016" y="4983480"/>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dirty="0"/>
              <a:t>Click to edit Master text styles</a:t>
            </a:r>
          </a:p>
        </p:txBody>
      </p:sp>
      <p:sp>
        <p:nvSpPr>
          <p:cNvPr id="20" name="Text Placeholder 16">
            <a:extLst>
              <a:ext uri="{FF2B5EF4-FFF2-40B4-BE49-F238E27FC236}">
                <a16:creationId xmlns:a16="http://schemas.microsoft.com/office/drawing/2014/main" id="{E4F0C230-CEF2-4829-F9D9-4A9D8CC18F3C}"/>
              </a:ext>
            </a:extLst>
          </p:cNvPr>
          <p:cNvSpPr>
            <a:spLocks noGrp="1"/>
          </p:cNvSpPr>
          <p:nvPr>
            <p:ph type="body" sz="quarter" idx="19"/>
          </p:nvPr>
        </p:nvSpPr>
        <p:spPr>
          <a:xfrm>
            <a:off x="8951976" y="4983480"/>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dirty="0"/>
              <a:t>Click to edit Master text styles</a:t>
            </a:r>
          </a:p>
        </p:txBody>
      </p:sp>
      <p:sp>
        <p:nvSpPr>
          <p:cNvPr id="21" name="Text Placeholder 16">
            <a:extLst>
              <a:ext uri="{FF2B5EF4-FFF2-40B4-BE49-F238E27FC236}">
                <a16:creationId xmlns:a16="http://schemas.microsoft.com/office/drawing/2014/main" id="{3C4BFE65-A254-A1B2-2B09-5BB8085A3396}"/>
              </a:ext>
            </a:extLst>
          </p:cNvPr>
          <p:cNvSpPr>
            <a:spLocks noGrp="1"/>
          </p:cNvSpPr>
          <p:nvPr>
            <p:ph type="body" sz="quarter" idx="20"/>
          </p:nvPr>
        </p:nvSpPr>
        <p:spPr>
          <a:xfrm>
            <a:off x="3568337" y="2816352"/>
            <a:ext cx="1810512" cy="256032"/>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dirty="0"/>
              <a:t>Click to edit Master text styles</a:t>
            </a:r>
          </a:p>
        </p:txBody>
      </p:sp>
      <p:sp>
        <p:nvSpPr>
          <p:cNvPr id="22" name="Text Placeholder 16">
            <a:extLst>
              <a:ext uri="{FF2B5EF4-FFF2-40B4-BE49-F238E27FC236}">
                <a16:creationId xmlns:a16="http://schemas.microsoft.com/office/drawing/2014/main" id="{F0885B50-26EE-88F4-89DB-7736CBB248FD}"/>
              </a:ext>
            </a:extLst>
          </p:cNvPr>
          <p:cNvSpPr>
            <a:spLocks noGrp="1"/>
          </p:cNvSpPr>
          <p:nvPr>
            <p:ph type="body" sz="quarter" idx="21"/>
          </p:nvPr>
        </p:nvSpPr>
        <p:spPr>
          <a:xfrm>
            <a:off x="8951976" y="2816352"/>
            <a:ext cx="1810512" cy="256032"/>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dirty="0"/>
              <a:t>Click to edit Master text styles</a:t>
            </a:r>
          </a:p>
        </p:txBody>
      </p:sp>
      <p:sp>
        <p:nvSpPr>
          <p:cNvPr id="23" name="Text Placeholder 16">
            <a:extLst>
              <a:ext uri="{FF2B5EF4-FFF2-40B4-BE49-F238E27FC236}">
                <a16:creationId xmlns:a16="http://schemas.microsoft.com/office/drawing/2014/main" id="{31CC9E02-F419-645B-186B-D3FDF688BE3D}"/>
              </a:ext>
            </a:extLst>
          </p:cNvPr>
          <p:cNvSpPr>
            <a:spLocks noGrp="1"/>
          </p:cNvSpPr>
          <p:nvPr>
            <p:ph type="body" sz="quarter" idx="22"/>
          </p:nvPr>
        </p:nvSpPr>
        <p:spPr>
          <a:xfrm>
            <a:off x="3568337" y="5349240"/>
            <a:ext cx="1810512" cy="365760"/>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dirty="0"/>
              <a:t>Click to edit Master text styles</a:t>
            </a:r>
          </a:p>
        </p:txBody>
      </p:sp>
      <p:sp>
        <p:nvSpPr>
          <p:cNvPr id="24" name="Text Placeholder 16">
            <a:extLst>
              <a:ext uri="{FF2B5EF4-FFF2-40B4-BE49-F238E27FC236}">
                <a16:creationId xmlns:a16="http://schemas.microsoft.com/office/drawing/2014/main" id="{D6BFA8DA-6AF0-61F1-45B2-1FDCC246E63A}"/>
              </a:ext>
            </a:extLst>
          </p:cNvPr>
          <p:cNvSpPr>
            <a:spLocks noGrp="1"/>
          </p:cNvSpPr>
          <p:nvPr>
            <p:ph type="body" sz="quarter" idx="23"/>
          </p:nvPr>
        </p:nvSpPr>
        <p:spPr>
          <a:xfrm>
            <a:off x="8951976" y="5349240"/>
            <a:ext cx="1810512" cy="365760"/>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dirty="0"/>
              <a:t>Click to edit Master text styles</a:t>
            </a:r>
          </a:p>
        </p:txBody>
      </p:sp>
      <p:sp>
        <p:nvSpPr>
          <p:cNvPr id="25" name="Slide Number Placeholder 2">
            <a:extLst>
              <a:ext uri="{FF2B5EF4-FFF2-40B4-BE49-F238E27FC236}">
                <a16:creationId xmlns:a16="http://schemas.microsoft.com/office/drawing/2014/main" id="{7C7F2D53-0EE2-0959-BEDE-668007CB0939}"/>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26" name="Footer Placeholder 3">
            <a:extLst>
              <a:ext uri="{FF2B5EF4-FFF2-40B4-BE49-F238E27FC236}">
                <a16:creationId xmlns:a16="http://schemas.microsoft.com/office/drawing/2014/main" id="{0E7E5B21-86A3-5D02-E445-C1E9180469C2}"/>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Tree>
    <p:extLst>
      <p:ext uri="{BB962C8B-B14F-4D97-AF65-F5344CB8AC3E}">
        <p14:creationId xmlns:p14="http://schemas.microsoft.com/office/powerpoint/2010/main" val="1210266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99AD27-1F9E-2F81-1D38-74CDE4087F98}"/>
              </a:ext>
            </a:extLst>
          </p:cNvPr>
          <p:cNvSpPr/>
          <p:nvPr userDrawn="1"/>
        </p:nvSpPr>
        <p:spPr>
          <a:xfrm>
            <a:off x="0" y="2632933"/>
            <a:ext cx="12205251" cy="43218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 name="Title 1">
            <a:extLst>
              <a:ext uri="{FF2B5EF4-FFF2-40B4-BE49-F238E27FC236}">
                <a16:creationId xmlns:a16="http://schemas.microsoft.com/office/drawing/2014/main" id="{D3154DD8-0FD2-091E-4A43-D5285DD8A4F0}"/>
              </a:ext>
            </a:extLst>
          </p:cNvPr>
          <p:cNvSpPr>
            <a:spLocks noGrp="1"/>
          </p:cNvSpPr>
          <p:nvPr>
            <p:ph type="title"/>
          </p:nvPr>
        </p:nvSpPr>
        <p:spPr>
          <a:xfrm>
            <a:off x="640080" y="457200"/>
            <a:ext cx="10936224" cy="1298448"/>
          </a:xfrm>
        </p:spPr>
        <p:txBody>
          <a:bodyPr/>
          <a:lstStyle/>
          <a:p>
            <a:r>
              <a:rPr lang="en-US"/>
              <a:t>Click to edit Master title style</a:t>
            </a:r>
          </a:p>
        </p:txBody>
      </p:sp>
      <p:sp>
        <p:nvSpPr>
          <p:cNvPr id="12" name="Picture Placeholder 11">
            <a:extLst>
              <a:ext uri="{FF2B5EF4-FFF2-40B4-BE49-F238E27FC236}">
                <a16:creationId xmlns:a16="http://schemas.microsoft.com/office/drawing/2014/main" id="{C00B5647-2B6E-CFB8-05E2-D6D583A82607}"/>
              </a:ext>
            </a:extLst>
          </p:cNvPr>
          <p:cNvSpPr>
            <a:spLocks noGrp="1"/>
          </p:cNvSpPr>
          <p:nvPr>
            <p:ph type="pic" sz="quarter" idx="12"/>
          </p:nvPr>
        </p:nvSpPr>
        <p:spPr>
          <a:xfrm>
            <a:off x="1069848" y="1947672"/>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3" name="Picture Placeholder 11">
            <a:extLst>
              <a:ext uri="{FF2B5EF4-FFF2-40B4-BE49-F238E27FC236}">
                <a16:creationId xmlns:a16="http://schemas.microsoft.com/office/drawing/2014/main" id="{3909E6A2-2DD4-4F22-956D-1B5E586C4934}"/>
              </a:ext>
            </a:extLst>
          </p:cNvPr>
          <p:cNvSpPr>
            <a:spLocks noGrp="1"/>
          </p:cNvSpPr>
          <p:nvPr>
            <p:ph type="pic" sz="quarter" idx="13"/>
          </p:nvPr>
        </p:nvSpPr>
        <p:spPr>
          <a:xfrm>
            <a:off x="3877056" y="1947672"/>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4" name="Picture Placeholder 11">
            <a:extLst>
              <a:ext uri="{FF2B5EF4-FFF2-40B4-BE49-F238E27FC236}">
                <a16:creationId xmlns:a16="http://schemas.microsoft.com/office/drawing/2014/main" id="{430630E9-C15D-F5DD-A03B-EEE67E761D46}"/>
              </a:ext>
            </a:extLst>
          </p:cNvPr>
          <p:cNvSpPr>
            <a:spLocks noGrp="1"/>
          </p:cNvSpPr>
          <p:nvPr>
            <p:ph type="pic" sz="quarter" idx="14"/>
          </p:nvPr>
        </p:nvSpPr>
        <p:spPr>
          <a:xfrm>
            <a:off x="6711696" y="1947672"/>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5" name="Picture Placeholder 11">
            <a:extLst>
              <a:ext uri="{FF2B5EF4-FFF2-40B4-BE49-F238E27FC236}">
                <a16:creationId xmlns:a16="http://schemas.microsoft.com/office/drawing/2014/main" id="{693530D4-E207-8018-C54B-C19326257D3D}"/>
              </a:ext>
            </a:extLst>
          </p:cNvPr>
          <p:cNvSpPr>
            <a:spLocks noGrp="1"/>
          </p:cNvSpPr>
          <p:nvPr>
            <p:ph type="pic" sz="quarter" idx="15"/>
          </p:nvPr>
        </p:nvSpPr>
        <p:spPr>
          <a:xfrm>
            <a:off x="9491472" y="1947672"/>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7" name="Text Placeholder 16">
            <a:extLst>
              <a:ext uri="{FF2B5EF4-FFF2-40B4-BE49-F238E27FC236}">
                <a16:creationId xmlns:a16="http://schemas.microsoft.com/office/drawing/2014/main" id="{EE0D0207-76F2-C0FA-F313-F5D2F82656CE}"/>
              </a:ext>
            </a:extLst>
          </p:cNvPr>
          <p:cNvSpPr>
            <a:spLocks noGrp="1"/>
          </p:cNvSpPr>
          <p:nvPr>
            <p:ph type="body" sz="quarter" idx="16"/>
          </p:nvPr>
        </p:nvSpPr>
        <p:spPr>
          <a:xfrm>
            <a:off x="941832" y="3593592"/>
            <a:ext cx="1901952" cy="347472"/>
          </a:xfrm>
        </p:spPr>
        <p:txBody>
          <a:bodyPr anchor="ctr"/>
          <a:lstStyle>
            <a:lvl1pPr marL="0" indent="0">
              <a:lnSpc>
                <a:spcPct val="100000"/>
              </a:lnSpc>
              <a:buNone/>
              <a:defRPr sz="1400" cap="all" spc="20" baseline="0"/>
            </a:lvl1pPr>
          </a:lstStyle>
          <a:p>
            <a:pPr lvl="0"/>
            <a:r>
              <a:rPr lang="en-US" dirty="0"/>
              <a:t>Click to edit Master text styles</a:t>
            </a:r>
          </a:p>
        </p:txBody>
      </p:sp>
      <p:sp>
        <p:nvSpPr>
          <p:cNvPr id="18" name="Text Placeholder 16">
            <a:extLst>
              <a:ext uri="{FF2B5EF4-FFF2-40B4-BE49-F238E27FC236}">
                <a16:creationId xmlns:a16="http://schemas.microsoft.com/office/drawing/2014/main" id="{94050553-7D63-5588-8C42-A3985DF2909F}"/>
              </a:ext>
            </a:extLst>
          </p:cNvPr>
          <p:cNvSpPr>
            <a:spLocks noGrp="1"/>
          </p:cNvSpPr>
          <p:nvPr>
            <p:ph type="body" sz="quarter" idx="17"/>
          </p:nvPr>
        </p:nvSpPr>
        <p:spPr>
          <a:xfrm>
            <a:off x="3758184" y="3593592"/>
            <a:ext cx="1901952" cy="347472"/>
          </a:xfrm>
        </p:spPr>
        <p:txBody>
          <a:bodyPr anchor="ctr"/>
          <a:lstStyle>
            <a:lvl1pPr marL="0" indent="0">
              <a:lnSpc>
                <a:spcPct val="100000"/>
              </a:lnSpc>
              <a:buNone/>
              <a:defRPr sz="1400" cap="all" spc="20" baseline="0"/>
            </a:lvl1pPr>
          </a:lstStyle>
          <a:p>
            <a:pPr lvl="0"/>
            <a:r>
              <a:rPr lang="en-US" dirty="0"/>
              <a:t>Click to edit Master text styles</a:t>
            </a:r>
          </a:p>
        </p:txBody>
      </p:sp>
      <p:sp>
        <p:nvSpPr>
          <p:cNvPr id="19" name="Text Placeholder 16">
            <a:extLst>
              <a:ext uri="{FF2B5EF4-FFF2-40B4-BE49-F238E27FC236}">
                <a16:creationId xmlns:a16="http://schemas.microsoft.com/office/drawing/2014/main" id="{C83E3C83-61EE-7F38-6617-297F33FDFC80}"/>
              </a:ext>
            </a:extLst>
          </p:cNvPr>
          <p:cNvSpPr>
            <a:spLocks noGrp="1"/>
          </p:cNvSpPr>
          <p:nvPr>
            <p:ph type="body" sz="quarter" idx="18"/>
          </p:nvPr>
        </p:nvSpPr>
        <p:spPr>
          <a:xfrm>
            <a:off x="6583680" y="3593592"/>
            <a:ext cx="1901952" cy="347472"/>
          </a:xfrm>
        </p:spPr>
        <p:txBody>
          <a:bodyPr anchor="ctr"/>
          <a:lstStyle>
            <a:lvl1pPr marL="0" indent="0">
              <a:lnSpc>
                <a:spcPct val="100000"/>
              </a:lnSpc>
              <a:buNone/>
              <a:defRPr sz="1400" cap="all" spc="20" baseline="0"/>
            </a:lvl1pPr>
          </a:lstStyle>
          <a:p>
            <a:pPr lvl="0"/>
            <a:r>
              <a:rPr lang="en-US" dirty="0"/>
              <a:t>Click to edit Master text styles</a:t>
            </a:r>
          </a:p>
        </p:txBody>
      </p:sp>
      <p:sp>
        <p:nvSpPr>
          <p:cNvPr id="20" name="Text Placeholder 16">
            <a:extLst>
              <a:ext uri="{FF2B5EF4-FFF2-40B4-BE49-F238E27FC236}">
                <a16:creationId xmlns:a16="http://schemas.microsoft.com/office/drawing/2014/main" id="{E4F0C230-CEF2-4829-F9D9-4A9D8CC18F3C}"/>
              </a:ext>
            </a:extLst>
          </p:cNvPr>
          <p:cNvSpPr>
            <a:spLocks noGrp="1"/>
          </p:cNvSpPr>
          <p:nvPr>
            <p:ph type="body" sz="quarter" idx="19"/>
          </p:nvPr>
        </p:nvSpPr>
        <p:spPr>
          <a:xfrm>
            <a:off x="9372600" y="3593592"/>
            <a:ext cx="1901952" cy="347472"/>
          </a:xfrm>
        </p:spPr>
        <p:txBody>
          <a:bodyPr anchor="ctr"/>
          <a:lstStyle>
            <a:lvl1pPr marL="0" indent="0">
              <a:lnSpc>
                <a:spcPct val="100000"/>
              </a:lnSpc>
              <a:buNone/>
              <a:defRPr sz="1400" cap="all" spc="20" baseline="0"/>
            </a:lvl1pPr>
          </a:lstStyle>
          <a:p>
            <a:pPr lvl="0"/>
            <a:r>
              <a:rPr lang="en-US" dirty="0"/>
              <a:t>Click to edit Master text styles</a:t>
            </a:r>
          </a:p>
        </p:txBody>
      </p:sp>
      <p:sp>
        <p:nvSpPr>
          <p:cNvPr id="21" name="Text Placeholder 16">
            <a:extLst>
              <a:ext uri="{FF2B5EF4-FFF2-40B4-BE49-F238E27FC236}">
                <a16:creationId xmlns:a16="http://schemas.microsoft.com/office/drawing/2014/main" id="{3C4BFE65-A254-A1B2-2B09-5BB8085A3396}"/>
              </a:ext>
            </a:extLst>
          </p:cNvPr>
          <p:cNvSpPr>
            <a:spLocks noGrp="1"/>
          </p:cNvSpPr>
          <p:nvPr>
            <p:ph type="body" sz="quarter" idx="20"/>
          </p:nvPr>
        </p:nvSpPr>
        <p:spPr>
          <a:xfrm>
            <a:off x="941832"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p>
        </p:txBody>
      </p:sp>
      <p:sp>
        <p:nvSpPr>
          <p:cNvPr id="22" name="Text Placeholder 16">
            <a:extLst>
              <a:ext uri="{FF2B5EF4-FFF2-40B4-BE49-F238E27FC236}">
                <a16:creationId xmlns:a16="http://schemas.microsoft.com/office/drawing/2014/main" id="{F0885B50-26EE-88F4-89DB-7736CBB248FD}"/>
              </a:ext>
            </a:extLst>
          </p:cNvPr>
          <p:cNvSpPr>
            <a:spLocks noGrp="1"/>
          </p:cNvSpPr>
          <p:nvPr>
            <p:ph type="body" sz="quarter" idx="21"/>
          </p:nvPr>
        </p:nvSpPr>
        <p:spPr>
          <a:xfrm>
            <a:off x="3758184"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p>
        </p:txBody>
      </p:sp>
      <p:sp>
        <p:nvSpPr>
          <p:cNvPr id="23" name="Text Placeholder 16">
            <a:extLst>
              <a:ext uri="{FF2B5EF4-FFF2-40B4-BE49-F238E27FC236}">
                <a16:creationId xmlns:a16="http://schemas.microsoft.com/office/drawing/2014/main" id="{31CC9E02-F419-645B-186B-D3FDF688BE3D}"/>
              </a:ext>
            </a:extLst>
          </p:cNvPr>
          <p:cNvSpPr>
            <a:spLocks noGrp="1"/>
          </p:cNvSpPr>
          <p:nvPr>
            <p:ph type="body" sz="quarter" idx="22"/>
          </p:nvPr>
        </p:nvSpPr>
        <p:spPr>
          <a:xfrm>
            <a:off x="6583680"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p>
        </p:txBody>
      </p:sp>
      <p:sp>
        <p:nvSpPr>
          <p:cNvPr id="24" name="Text Placeholder 16">
            <a:extLst>
              <a:ext uri="{FF2B5EF4-FFF2-40B4-BE49-F238E27FC236}">
                <a16:creationId xmlns:a16="http://schemas.microsoft.com/office/drawing/2014/main" id="{D6BFA8DA-6AF0-61F1-45B2-1FDCC246E63A}"/>
              </a:ext>
            </a:extLst>
          </p:cNvPr>
          <p:cNvSpPr>
            <a:spLocks noGrp="1"/>
          </p:cNvSpPr>
          <p:nvPr>
            <p:ph type="body" sz="quarter" idx="23"/>
          </p:nvPr>
        </p:nvSpPr>
        <p:spPr>
          <a:xfrm>
            <a:off x="9372600"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p>
        </p:txBody>
      </p:sp>
      <p:sp>
        <p:nvSpPr>
          <p:cNvPr id="4" name="Picture Placeholder 11">
            <a:extLst>
              <a:ext uri="{FF2B5EF4-FFF2-40B4-BE49-F238E27FC236}">
                <a16:creationId xmlns:a16="http://schemas.microsoft.com/office/drawing/2014/main" id="{A1A3BD0B-A18A-8787-8F97-D7570F2D8ED9}"/>
              </a:ext>
            </a:extLst>
          </p:cNvPr>
          <p:cNvSpPr>
            <a:spLocks noGrp="1"/>
          </p:cNvSpPr>
          <p:nvPr>
            <p:ph type="pic" sz="quarter" idx="24"/>
          </p:nvPr>
        </p:nvSpPr>
        <p:spPr>
          <a:xfrm>
            <a:off x="1069848" y="4398264"/>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1" name="Picture Placeholder 11">
            <a:extLst>
              <a:ext uri="{FF2B5EF4-FFF2-40B4-BE49-F238E27FC236}">
                <a16:creationId xmlns:a16="http://schemas.microsoft.com/office/drawing/2014/main" id="{0EE97C40-9EA8-1271-799B-861AADDA89C8}"/>
              </a:ext>
            </a:extLst>
          </p:cNvPr>
          <p:cNvSpPr>
            <a:spLocks noGrp="1"/>
          </p:cNvSpPr>
          <p:nvPr>
            <p:ph type="pic" sz="quarter" idx="25"/>
          </p:nvPr>
        </p:nvSpPr>
        <p:spPr>
          <a:xfrm>
            <a:off x="3877056" y="4398264"/>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6" name="Picture Placeholder 11">
            <a:extLst>
              <a:ext uri="{FF2B5EF4-FFF2-40B4-BE49-F238E27FC236}">
                <a16:creationId xmlns:a16="http://schemas.microsoft.com/office/drawing/2014/main" id="{9553C6EE-C9CA-36E2-FEA4-9279C954531A}"/>
              </a:ext>
            </a:extLst>
          </p:cNvPr>
          <p:cNvSpPr>
            <a:spLocks noGrp="1"/>
          </p:cNvSpPr>
          <p:nvPr>
            <p:ph type="pic" sz="quarter" idx="26"/>
          </p:nvPr>
        </p:nvSpPr>
        <p:spPr>
          <a:xfrm>
            <a:off x="6711696" y="4398264"/>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27" name="Picture Placeholder 11">
            <a:extLst>
              <a:ext uri="{FF2B5EF4-FFF2-40B4-BE49-F238E27FC236}">
                <a16:creationId xmlns:a16="http://schemas.microsoft.com/office/drawing/2014/main" id="{3E1E7EF7-6119-3B30-6256-741E415C098E}"/>
              </a:ext>
            </a:extLst>
          </p:cNvPr>
          <p:cNvSpPr>
            <a:spLocks noGrp="1"/>
          </p:cNvSpPr>
          <p:nvPr>
            <p:ph type="pic" sz="quarter" idx="27"/>
          </p:nvPr>
        </p:nvSpPr>
        <p:spPr>
          <a:xfrm>
            <a:off x="9491472" y="4398264"/>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28" name="Text Placeholder 16">
            <a:extLst>
              <a:ext uri="{FF2B5EF4-FFF2-40B4-BE49-F238E27FC236}">
                <a16:creationId xmlns:a16="http://schemas.microsoft.com/office/drawing/2014/main" id="{1B0A4A9F-4439-5B3D-FEA1-2EEAA3B1ED56}"/>
              </a:ext>
            </a:extLst>
          </p:cNvPr>
          <p:cNvSpPr>
            <a:spLocks noGrp="1"/>
          </p:cNvSpPr>
          <p:nvPr>
            <p:ph type="body" sz="quarter" idx="28"/>
          </p:nvPr>
        </p:nvSpPr>
        <p:spPr>
          <a:xfrm>
            <a:off x="941832" y="6080760"/>
            <a:ext cx="1901952" cy="347472"/>
          </a:xfrm>
        </p:spPr>
        <p:txBody>
          <a:bodyPr anchor="ctr"/>
          <a:lstStyle>
            <a:lvl1pPr marL="0" indent="0">
              <a:lnSpc>
                <a:spcPct val="100000"/>
              </a:lnSpc>
              <a:buNone/>
              <a:defRPr sz="1400" cap="all" spc="20" baseline="0"/>
            </a:lvl1pPr>
          </a:lstStyle>
          <a:p>
            <a:pPr lvl="0"/>
            <a:r>
              <a:rPr lang="en-US" dirty="0"/>
              <a:t>Click to edit Master text styles</a:t>
            </a:r>
          </a:p>
        </p:txBody>
      </p:sp>
      <p:sp>
        <p:nvSpPr>
          <p:cNvPr id="29" name="Text Placeholder 16">
            <a:extLst>
              <a:ext uri="{FF2B5EF4-FFF2-40B4-BE49-F238E27FC236}">
                <a16:creationId xmlns:a16="http://schemas.microsoft.com/office/drawing/2014/main" id="{5D11883B-FD87-FA9B-714F-5F02AE029111}"/>
              </a:ext>
            </a:extLst>
          </p:cNvPr>
          <p:cNvSpPr>
            <a:spLocks noGrp="1"/>
          </p:cNvSpPr>
          <p:nvPr>
            <p:ph type="body" sz="quarter" idx="29"/>
          </p:nvPr>
        </p:nvSpPr>
        <p:spPr>
          <a:xfrm>
            <a:off x="3758184" y="6080760"/>
            <a:ext cx="1901952" cy="347472"/>
          </a:xfrm>
        </p:spPr>
        <p:txBody>
          <a:bodyPr anchor="ctr"/>
          <a:lstStyle>
            <a:lvl1pPr marL="0" indent="0">
              <a:lnSpc>
                <a:spcPct val="100000"/>
              </a:lnSpc>
              <a:buNone/>
              <a:defRPr sz="1400" cap="all" spc="20" baseline="0"/>
            </a:lvl1pPr>
          </a:lstStyle>
          <a:p>
            <a:pPr lvl="0"/>
            <a:r>
              <a:rPr lang="en-US" dirty="0"/>
              <a:t>Click to edit Master text styles</a:t>
            </a:r>
          </a:p>
        </p:txBody>
      </p:sp>
      <p:sp>
        <p:nvSpPr>
          <p:cNvPr id="30" name="Text Placeholder 16">
            <a:extLst>
              <a:ext uri="{FF2B5EF4-FFF2-40B4-BE49-F238E27FC236}">
                <a16:creationId xmlns:a16="http://schemas.microsoft.com/office/drawing/2014/main" id="{15AFF5E4-27E8-EB92-B33F-CD49000CABE0}"/>
              </a:ext>
            </a:extLst>
          </p:cNvPr>
          <p:cNvSpPr>
            <a:spLocks noGrp="1"/>
          </p:cNvSpPr>
          <p:nvPr>
            <p:ph type="body" sz="quarter" idx="30"/>
          </p:nvPr>
        </p:nvSpPr>
        <p:spPr>
          <a:xfrm>
            <a:off x="6583680" y="6080760"/>
            <a:ext cx="1901952" cy="347472"/>
          </a:xfrm>
        </p:spPr>
        <p:txBody>
          <a:bodyPr anchor="ctr"/>
          <a:lstStyle>
            <a:lvl1pPr marL="0" indent="0">
              <a:lnSpc>
                <a:spcPct val="100000"/>
              </a:lnSpc>
              <a:buNone/>
              <a:defRPr sz="1400" cap="all" spc="20" baseline="0"/>
            </a:lvl1pPr>
          </a:lstStyle>
          <a:p>
            <a:pPr lvl="0"/>
            <a:r>
              <a:rPr lang="en-US" dirty="0"/>
              <a:t>Click to edit Master text styles</a:t>
            </a:r>
          </a:p>
        </p:txBody>
      </p:sp>
      <p:sp>
        <p:nvSpPr>
          <p:cNvPr id="31" name="Text Placeholder 16">
            <a:extLst>
              <a:ext uri="{FF2B5EF4-FFF2-40B4-BE49-F238E27FC236}">
                <a16:creationId xmlns:a16="http://schemas.microsoft.com/office/drawing/2014/main" id="{7DD26773-1C83-BF12-BAA8-AEC17A8B5236}"/>
              </a:ext>
            </a:extLst>
          </p:cNvPr>
          <p:cNvSpPr>
            <a:spLocks noGrp="1"/>
          </p:cNvSpPr>
          <p:nvPr>
            <p:ph type="body" sz="quarter" idx="31"/>
          </p:nvPr>
        </p:nvSpPr>
        <p:spPr>
          <a:xfrm>
            <a:off x="9372600" y="6080760"/>
            <a:ext cx="1901952" cy="347472"/>
          </a:xfrm>
        </p:spPr>
        <p:txBody>
          <a:bodyPr anchor="ctr"/>
          <a:lstStyle>
            <a:lvl1pPr marL="0" indent="0">
              <a:lnSpc>
                <a:spcPct val="100000"/>
              </a:lnSpc>
              <a:buNone/>
              <a:defRPr sz="1400" cap="all" spc="20" baseline="0"/>
            </a:lvl1pPr>
          </a:lstStyle>
          <a:p>
            <a:pPr lvl="0"/>
            <a:r>
              <a:rPr lang="en-US" dirty="0"/>
              <a:t>Click to edit Master text styles</a:t>
            </a:r>
          </a:p>
        </p:txBody>
      </p:sp>
      <p:sp>
        <p:nvSpPr>
          <p:cNvPr id="32" name="Text Placeholder 16">
            <a:extLst>
              <a:ext uri="{FF2B5EF4-FFF2-40B4-BE49-F238E27FC236}">
                <a16:creationId xmlns:a16="http://schemas.microsoft.com/office/drawing/2014/main" id="{504DD6A5-3D1E-AB04-C217-0F9ABAA852C9}"/>
              </a:ext>
            </a:extLst>
          </p:cNvPr>
          <p:cNvSpPr>
            <a:spLocks noGrp="1"/>
          </p:cNvSpPr>
          <p:nvPr>
            <p:ph type="body" sz="quarter" idx="32"/>
          </p:nvPr>
        </p:nvSpPr>
        <p:spPr>
          <a:xfrm>
            <a:off x="941832"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p>
        </p:txBody>
      </p:sp>
      <p:sp>
        <p:nvSpPr>
          <p:cNvPr id="33" name="Text Placeholder 16">
            <a:extLst>
              <a:ext uri="{FF2B5EF4-FFF2-40B4-BE49-F238E27FC236}">
                <a16:creationId xmlns:a16="http://schemas.microsoft.com/office/drawing/2014/main" id="{2860D1AB-1DEE-EA78-C939-96F7962D2588}"/>
              </a:ext>
            </a:extLst>
          </p:cNvPr>
          <p:cNvSpPr>
            <a:spLocks noGrp="1"/>
          </p:cNvSpPr>
          <p:nvPr>
            <p:ph type="body" sz="quarter" idx="33"/>
          </p:nvPr>
        </p:nvSpPr>
        <p:spPr>
          <a:xfrm>
            <a:off x="3758184"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p>
        </p:txBody>
      </p:sp>
      <p:sp>
        <p:nvSpPr>
          <p:cNvPr id="34" name="Text Placeholder 16">
            <a:extLst>
              <a:ext uri="{FF2B5EF4-FFF2-40B4-BE49-F238E27FC236}">
                <a16:creationId xmlns:a16="http://schemas.microsoft.com/office/drawing/2014/main" id="{46FAB9C9-9535-D927-5ED4-2A2039CD6394}"/>
              </a:ext>
            </a:extLst>
          </p:cNvPr>
          <p:cNvSpPr>
            <a:spLocks noGrp="1"/>
          </p:cNvSpPr>
          <p:nvPr>
            <p:ph type="body" sz="quarter" idx="34"/>
          </p:nvPr>
        </p:nvSpPr>
        <p:spPr>
          <a:xfrm>
            <a:off x="6583680"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p>
        </p:txBody>
      </p:sp>
      <p:sp>
        <p:nvSpPr>
          <p:cNvPr id="35" name="Text Placeholder 16">
            <a:extLst>
              <a:ext uri="{FF2B5EF4-FFF2-40B4-BE49-F238E27FC236}">
                <a16:creationId xmlns:a16="http://schemas.microsoft.com/office/drawing/2014/main" id="{27B80C8A-FB49-A852-F6DE-5C2A1223F2E0}"/>
              </a:ext>
            </a:extLst>
          </p:cNvPr>
          <p:cNvSpPr>
            <a:spLocks noGrp="1"/>
          </p:cNvSpPr>
          <p:nvPr>
            <p:ph type="body" sz="quarter" idx="35"/>
          </p:nvPr>
        </p:nvSpPr>
        <p:spPr>
          <a:xfrm>
            <a:off x="9372600"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344108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14" name="Text Placeholder 8">
            <a:extLst>
              <a:ext uri="{FF2B5EF4-FFF2-40B4-BE49-F238E27FC236}">
                <a16:creationId xmlns:a16="http://schemas.microsoft.com/office/drawing/2014/main" id="{B34BBA69-4DC3-B6B5-F4C1-6B25DDED5A2E}"/>
              </a:ext>
            </a:extLst>
          </p:cNvPr>
          <p:cNvSpPr>
            <a:spLocks noGrp="1"/>
          </p:cNvSpPr>
          <p:nvPr>
            <p:ph type="body" sz="quarter" idx="17" hasCustomPrompt="1"/>
          </p:nvPr>
        </p:nvSpPr>
        <p:spPr>
          <a:xfrm>
            <a:off x="2072739" y="1949428"/>
            <a:ext cx="685800" cy="3240088"/>
          </a:xfrm>
          <a:solidFill>
            <a:schemeClr val="accent2"/>
          </a:solidFill>
        </p:spPr>
        <p:txBody>
          <a:bodyPr anchor="ctr"/>
          <a:lstStyle>
            <a:lvl1pPr marL="0" indent="0" algn="ctr">
              <a:buNone/>
              <a:defRPr>
                <a:solidFill>
                  <a:schemeClr val="tx1">
                    <a:alpha val="0"/>
                  </a:schemeClr>
                </a:solidFill>
              </a:defRPr>
            </a:lvl1pPr>
          </a:lstStyle>
          <a:p>
            <a:pPr lvl="0"/>
            <a:r>
              <a:rPr lang="en-US" dirty="0"/>
              <a:t>x</a:t>
            </a:r>
          </a:p>
        </p:txBody>
      </p:sp>
      <p:sp>
        <p:nvSpPr>
          <p:cNvPr id="9" name="Text Placeholder 8">
            <a:extLst>
              <a:ext uri="{FF2B5EF4-FFF2-40B4-BE49-F238E27FC236}">
                <a16:creationId xmlns:a16="http://schemas.microsoft.com/office/drawing/2014/main" id="{713CF3E7-06EB-A521-4C56-E4CA3DD2BE1E}"/>
              </a:ext>
            </a:extLst>
          </p:cNvPr>
          <p:cNvSpPr>
            <a:spLocks noGrp="1"/>
          </p:cNvSpPr>
          <p:nvPr>
            <p:ph type="body" sz="quarter" idx="12" hasCustomPrompt="1"/>
          </p:nvPr>
        </p:nvSpPr>
        <p:spPr>
          <a:xfrm>
            <a:off x="3904488" y="1949450"/>
            <a:ext cx="685800" cy="3240088"/>
          </a:xfrm>
          <a:solidFill>
            <a:schemeClr val="accent3"/>
          </a:solidFill>
        </p:spPr>
        <p:txBody>
          <a:bodyPr anchor="ctr"/>
          <a:lstStyle>
            <a:lvl1pPr marL="0" indent="0" algn="ctr">
              <a:buNone/>
              <a:defRPr>
                <a:solidFill>
                  <a:schemeClr val="tx1">
                    <a:alpha val="0"/>
                  </a:schemeClr>
                </a:solidFill>
              </a:defRPr>
            </a:lvl1pPr>
          </a:lstStyle>
          <a:p>
            <a:pPr lvl="0"/>
            <a:r>
              <a:rPr lang="en-US" dirty="0"/>
              <a:t>x</a:t>
            </a:r>
          </a:p>
        </p:txBody>
      </p:sp>
      <p:sp>
        <p:nvSpPr>
          <p:cNvPr id="11" name="Text Placeholder 8">
            <a:extLst>
              <a:ext uri="{FF2B5EF4-FFF2-40B4-BE49-F238E27FC236}">
                <a16:creationId xmlns:a16="http://schemas.microsoft.com/office/drawing/2014/main" id="{F9BFAC58-F350-7AB0-04A2-D1284CA80F72}"/>
              </a:ext>
            </a:extLst>
          </p:cNvPr>
          <p:cNvSpPr>
            <a:spLocks noGrp="1"/>
          </p:cNvSpPr>
          <p:nvPr>
            <p:ph type="body" sz="quarter" idx="14" hasCustomPrompt="1"/>
          </p:nvPr>
        </p:nvSpPr>
        <p:spPr>
          <a:xfrm>
            <a:off x="5779008" y="1949428"/>
            <a:ext cx="685800" cy="3240088"/>
          </a:xfrm>
          <a:solidFill>
            <a:schemeClr val="accent4">
              <a:lumMod val="60000"/>
              <a:lumOff val="40000"/>
            </a:schemeClr>
          </a:solidFill>
        </p:spPr>
        <p:txBody>
          <a:bodyPr anchor="ctr"/>
          <a:lstStyle>
            <a:lvl1pPr marL="0" indent="0" algn="ctr">
              <a:buNone/>
              <a:defRPr>
                <a:solidFill>
                  <a:schemeClr val="tx1">
                    <a:alpha val="0"/>
                  </a:schemeClr>
                </a:solidFill>
              </a:defRPr>
            </a:lvl1pPr>
          </a:lstStyle>
          <a:p>
            <a:pPr lvl="0"/>
            <a:r>
              <a:rPr lang="en-US" dirty="0"/>
              <a:t>x</a:t>
            </a:r>
          </a:p>
        </p:txBody>
      </p:sp>
      <p:sp>
        <p:nvSpPr>
          <p:cNvPr id="12" name="Text Placeholder 8">
            <a:extLst>
              <a:ext uri="{FF2B5EF4-FFF2-40B4-BE49-F238E27FC236}">
                <a16:creationId xmlns:a16="http://schemas.microsoft.com/office/drawing/2014/main" id="{F7F9C969-6E6E-F416-8977-083F8F482F73}"/>
              </a:ext>
            </a:extLst>
          </p:cNvPr>
          <p:cNvSpPr>
            <a:spLocks noGrp="1"/>
          </p:cNvSpPr>
          <p:nvPr>
            <p:ph type="body" sz="quarter" idx="15" hasCustomPrompt="1"/>
          </p:nvPr>
        </p:nvSpPr>
        <p:spPr>
          <a:xfrm>
            <a:off x="7598664" y="1949428"/>
            <a:ext cx="685800" cy="3240088"/>
          </a:xfrm>
          <a:solidFill>
            <a:schemeClr val="accent5">
              <a:lumMod val="40000"/>
              <a:lumOff val="60000"/>
            </a:schemeClr>
          </a:solidFill>
        </p:spPr>
        <p:txBody>
          <a:bodyPr anchor="ctr"/>
          <a:lstStyle>
            <a:lvl1pPr marL="0" indent="0" algn="ctr">
              <a:buNone/>
              <a:defRPr>
                <a:solidFill>
                  <a:schemeClr val="tx1">
                    <a:alpha val="0"/>
                  </a:schemeClr>
                </a:solidFill>
              </a:defRPr>
            </a:lvl1pPr>
          </a:lstStyle>
          <a:p>
            <a:pPr lvl="0"/>
            <a:r>
              <a:rPr lang="en-US" dirty="0"/>
              <a:t>x</a:t>
            </a:r>
          </a:p>
        </p:txBody>
      </p:sp>
      <p:sp>
        <p:nvSpPr>
          <p:cNvPr id="13" name="Text Placeholder 8">
            <a:extLst>
              <a:ext uri="{FF2B5EF4-FFF2-40B4-BE49-F238E27FC236}">
                <a16:creationId xmlns:a16="http://schemas.microsoft.com/office/drawing/2014/main" id="{A5B06717-E8CC-113A-852F-ABF4C695249F}"/>
              </a:ext>
            </a:extLst>
          </p:cNvPr>
          <p:cNvSpPr>
            <a:spLocks noGrp="1"/>
          </p:cNvSpPr>
          <p:nvPr>
            <p:ph type="body" sz="quarter" idx="16" hasCustomPrompt="1"/>
          </p:nvPr>
        </p:nvSpPr>
        <p:spPr>
          <a:xfrm>
            <a:off x="9436608" y="1949428"/>
            <a:ext cx="685800" cy="3240088"/>
          </a:xfrm>
          <a:solidFill>
            <a:schemeClr val="accent3">
              <a:lumMod val="60000"/>
              <a:lumOff val="40000"/>
            </a:schemeClr>
          </a:solidFill>
        </p:spPr>
        <p:txBody>
          <a:bodyPr anchor="ctr"/>
          <a:lstStyle>
            <a:lvl1pPr marL="0" indent="0" algn="ctr">
              <a:buNone/>
              <a:defRPr>
                <a:solidFill>
                  <a:schemeClr val="tx1">
                    <a:alpha val="0"/>
                  </a:schemeClr>
                </a:solidFill>
              </a:defRPr>
            </a:lvl1pPr>
          </a:lstStyle>
          <a:p>
            <a:pPr lvl="0"/>
            <a:r>
              <a:rPr lang="en-US" dirty="0"/>
              <a:t>x</a:t>
            </a:r>
          </a:p>
        </p:txBody>
      </p:sp>
      <p:sp>
        <p:nvSpPr>
          <p:cNvPr id="15" name="Text Placeholder 16">
            <a:extLst>
              <a:ext uri="{FF2B5EF4-FFF2-40B4-BE49-F238E27FC236}">
                <a16:creationId xmlns:a16="http://schemas.microsoft.com/office/drawing/2014/main" id="{E14789EF-5CDE-6313-24AA-19D63DBA22C3}"/>
              </a:ext>
            </a:extLst>
          </p:cNvPr>
          <p:cNvSpPr>
            <a:spLocks noGrp="1"/>
          </p:cNvSpPr>
          <p:nvPr>
            <p:ph type="body" sz="quarter" idx="20"/>
          </p:nvPr>
        </p:nvSpPr>
        <p:spPr>
          <a:xfrm rot="16200000">
            <a:off x="676656"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dirty="0"/>
              <a:t>Click to edit Master text styles</a:t>
            </a:r>
          </a:p>
        </p:txBody>
      </p:sp>
      <p:sp>
        <p:nvSpPr>
          <p:cNvPr id="16" name="Text Placeholder 16">
            <a:extLst>
              <a:ext uri="{FF2B5EF4-FFF2-40B4-BE49-F238E27FC236}">
                <a16:creationId xmlns:a16="http://schemas.microsoft.com/office/drawing/2014/main" id="{45183E19-6396-BC37-585D-3459E5A6F056}"/>
              </a:ext>
            </a:extLst>
          </p:cNvPr>
          <p:cNvSpPr>
            <a:spLocks noGrp="1"/>
          </p:cNvSpPr>
          <p:nvPr>
            <p:ph type="body" sz="quarter" idx="21"/>
          </p:nvPr>
        </p:nvSpPr>
        <p:spPr>
          <a:xfrm rot="16200000">
            <a:off x="2523744"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D93298C-7BDF-4FEB-9D50-9A70106605F9}"/>
              </a:ext>
            </a:extLst>
          </p:cNvPr>
          <p:cNvSpPr>
            <a:spLocks noGrp="1"/>
          </p:cNvSpPr>
          <p:nvPr>
            <p:ph type="body" sz="quarter" idx="22"/>
          </p:nvPr>
        </p:nvSpPr>
        <p:spPr>
          <a:xfrm rot="16200000">
            <a:off x="4389120"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dirty="0"/>
              <a:t>Click to edit Master text styles</a:t>
            </a:r>
          </a:p>
        </p:txBody>
      </p:sp>
      <p:sp>
        <p:nvSpPr>
          <p:cNvPr id="18" name="Text Placeholder 16">
            <a:extLst>
              <a:ext uri="{FF2B5EF4-FFF2-40B4-BE49-F238E27FC236}">
                <a16:creationId xmlns:a16="http://schemas.microsoft.com/office/drawing/2014/main" id="{1C205F30-117C-F9B2-1DF1-4D808D72F07F}"/>
              </a:ext>
            </a:extLst>
          </p:cNvPr>
          <p:cNvSpPr>
            <a:spLocks noGrp="1"/>
          </p:cNvSpPr>
          <p:nvPr>
            <p:ph type="body" sz="quarter" idx="23"/>
          </p:nvPr>
        </p:nvSpPr>
        <p:spPr>
          <a:xfrm rot="16200000">
            <a:off x="8046720"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dirty="0"/>
              <a:t>Click to edit Master text styles</a:t>
            </a:r>
          </a:p>
        </p:txBody>
      </p:sp>
      <p:sp>
        <p:nvSpPr>
          <p:cNvPr id="19" name="Text Placeholder 16">
            <a:extLst>
              <a:ext uri="{FF2B5EF4-FFF2-40B4-BE49-F238E27FC236}">
                <a16:creationId xmlns:a16="http://schemas.microsoft.com/office/drawing/2014/main" id="{D540A601-AB84-B187-127D-635BEAC7D2A5}"/>
              </a:ext>
            </a:extLst>
          </p:cNvPr>
          <p:cNvSpPr>
            <a:spLocks noGrp="1"/>
          </p:cNvSpPr>
          <p:nvPr>
            <p:ph type="body" sz="quarter" idx="34"/>
          </p:nvPr>
        </p:nvSpPr>
        <p:spPr>
          <a:xfrm rot="16200000">
            <a:off x="6199632"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dirty="0"/>
              <a:t>Click to edit Master text styles</a:t>
            </a:r>
          </a:p>
        </p:txBody>
      </p:sp>
      <p:sp>
        <p:nvSpPr>
          <p:cNvPr id="20" name="Text Placeholder 16">
            <a:extLst>
              <a:ext uri="{FF2B5EF4-FFF2-40B4-BE49-F238E27FC236}">
                <a16:creationId xmlns:a16="http://schemas.microsoft.com/office/drawing/2014/main" id="{39FB08DE-7839-B706-A263-C826C48159CA}"/>
              </a:ext>
            </a:extLst>
          </p:cNvPr>
          <p:cNvSpPr>
            <a:spLocks noGrp="1"/>
          </p:cNvSpPr>
          <p:nvPr>
            <p:ph type="body" sz="quarter" idx="35"/>
          </p:nvPr>
        </p:nvSpPr>
        <p:spPr>
          <a:xfrm>
            <a:off x="2215750" y="2615184"/>
            <a:ext cx="1444752" cy="2231136"/>
          </a:xfrm>
        </p:spPr>
        <p:txBody>
          <a:bodyPr lIns="0" tIns="91440" bIns="146304" anchor="t"/>
          <a:lstStyle>
            <a:lvl1pPr marL="0" indent="0">
              <a:lnSpc>
                <a:spcPct val="90000"/>
              </a:lnSpc>
              <a:buNone/>
              <a:defRPr sz="1400" cap="none" spc="0" baseline="0"/>
            </a:lvl1pPr>
          </a:lstStyle>
          <a:p>
            <a:pPr lvl="0"/>
            <a:r>
              <a:rPr lang="en-US" dirty="0"/>
              <a:t>Click to edit Master text styles</a:t>
            </a:r>
          </a:p>
        </p:txBody>
      </p:sp>
      <p:sp>
        <p:nvSpPr>
          <p:cNvPr id="21" name="Text Placeholder 16">
            <a:extLst>
              <a:ext uri="{FF2B5EF4-FFF2-40B4-BE49-F238E27FC236}">
                <a16:creationId xmlns:a16="http://schemas.microsoft.com/office/drawing/2014/main" id="{A93934A6-FE95-C496-F14E-85DA799206A2}"/>
              </a:ext>
            </a:extLst>
          </p:cNvPr>
          <p:cNvSpPr>
            <a:spLocks noGrp="1"/>
          </p:cNvSpPr>
          <p:nvPr>
            <p:ph type="body" sz="quarter" idx="36"/>
          </p:nvPr>
        </p:nvSpPr>
        <p:spPr>
          <a:xfrm>
            <a:off x="4052969" y="2615184"/>
            <a:ext cx="1444752" cy="2231136"/>
          </a:xfrm>
        </p:spPr>
        <p:txBody>
          <a:bodyPr lIns="0" tIns="91440" bIns="146304" anchor="t"/>
          <a:lstStyle>
            <a:lvl1pPr marL="0" indent="0">
              <a:lnSpc>
                <a:spcPct val="90000"/>
              </a:lnSpc>
              <a:buNone/>
              <a:defRPr sz="1400" cap="none" spc="0" baseline="0"/>
            </a:lvl1pPr>
          </a:lstStyle>
          <a:p>
            <a:pPr lvl="0"/>
            <a:r>
              <a:rPr lang="en-US" dirty="0"/>
              <a:t>Click to edit Master text styles</a:t>
            </a:r>
          </a:p>
        </p:txBody>
      </p:sp>
      <p:sp>
        <p:nvSpPr>
          <p:cNvPr id="22" name="Text Placeholder 16">
            <a:extLst>
              <a:ext uri="{FF2B5EF4-FFF2-40B4-BE49-F238E27FC236}">
                <a16:creationId xmlns:a16="http://schemas.microsoft.com/office/drawing/2014/main" id="{5C30B205-E799-B533-0710-85E8A6AED6EA}"/>
              </a:ext>
            </a:extLst>
          </p:cNvPr>
          <p:cNvSpPr>
            <a:spLocks noGrp="1"/>
          </p:cNvSpPr>
          <p:nvPr>
            <p:ph type="body" sz="quarter" idx="18"/>
          </p:nvPr>
        </p:nvSpPr>
        <p:spPr>
          <a:xfrm>
            <a:off x="5890188" y="2615184"/>
            <a:ext cx="1444752" cy="2231136"/>
          </a:xfrm>
        </p:spPr>
        <p:txBody>
          <a:bodyPr lIns="0" tIns="91440" bIns="146304" anchor="t"/>
          <a:lstStyle>
            <a:lvl1pPr marL="0" indent="0">
              <a:lnSpc>
                <a:spcPct val="90000"/>
              </a:lnSpc>
              <a:buNone/>
              <a:defRPr sz="1400" cap="none" spc="0" baseline="0"/>
            </a:lvl1pPr>
          </a:lstStyle>
          <a:p>
            <a:pPr lvl="0"/>
            <a:r>
              <a:rPr lang="en-US" dirty="0"/>
              <a:t>Click to edit Master text styles</a:t>
            </a:r>
          </a:p>
        </p:txBody>
      </p:sp>
      <p:sp>
        <p:nvSpPr>
          <p:cNvPr id="23" name="Text Placeholder 16">
            <a:extLst>
              <a:ext uri="{FF2B5EF4-FFF2-40B4-BE49-F238E27FC236}">
                <a16:creationId xmlns:a16="http://schemas.microsoft.com/office/drawing/2014/main" id="{3AFE0358-280A-EB8E-E2C5-932F3BD9FEEB}"/>
              </a:ext>
            </a:extLst>
          </p:cNvPr>
          <p:cNvSpPr>
            <a:spLocks noGrp="1"/>
          </p:cNvSpPr>
          <p:nvPr>
            <p:ph type="body" sz="quarter" idx="19"/>
          </p:nvPr>
        </p:nvSpPr>
        <p:spPr>
          <a:xfrm>
            <a:off x="7727407" y="2615184"/>
            <a:ext cx="1444752" cy="2231136"/>
          </a:xfrm>
        </p:spPr>
        <p:txBody>
          <a:bodyPr lIns="0" tIns="91440" bIns="146304" anchor="t"/>
          <a:lstStyle>
            <a:lvl1pPr marL="0" indent="0">
              <a:lnSpc>
                <a:spcPct val="90000"/>
              </a:lnSpc>
              <a:buNone/>
              <a:defRPr sz="1400" cap="none" spc="0" baseline="0"/>
            </a:lvl1pPr>
          </a:lstStyle>
          <a:p>
            <a:pPr lvl="0"/>
            <a:r>
              <a:rPr lang="en-US" dirty="0"/>
              <a:t>Click to edit Master text styles</a:t>
            </a:r>
          </a:p>
        </p:txBody>
      </p:sp>
      <p:sp>
        <p:nvSpPr>
          <p:cNvPr id="24" name="Text Placeholder 16">
            <a:extLst>
              <a:ext uri="{FF2B5EF4-FFF2-40B4-BE49-F238E27FC236}">
                <a16:creationId xmlns:a16="http://schemas.microsoft.com/office/drawing/2014/main" id="{E7337DF9-BEE0-9960-3F78-987551585C7B}"/>
              </a:ext>
            </a:extLst>
          </p:cNvPr>
          <p:cNvSpPr>
            <a:spLocks noGrp="1"/>
          </p:cNvSpPr>
          <p:nvPr>
            <p:ph type="body" sz="quarter" idx="31"/>
          </p:nvPr>
        </p:nvSpPr>
        <p:spPr>
          <a:xfrm>
            <a:off x="9564624" y="2615184"/>
            <a:ext cx="1444752" cy="2231136"/>
          </a:xfrm>
        </p:spPr>
        <p:txBody>
          <a:bodyPr lIns="0" tIns="91440" bIns="146304" anchor="t"/>
          <a:lstStyle>
            <a:lvl1pPr marL="0" indent="0">
              <a:lnSpc>
                <a:spcPct val="90000"/>
              </a:lnSpc>
              <a:buNone/>
              <a:defRPr sz="1400" cap="none" spc="0" baseline="0"/>
            </a:lvl1pPr>
          </a:lstStyle>
          <a:p>
            <a:pPr lvl="0"/>
            <a:r>
              <a:rPr lang="en-US" dirty="0"/>
              <a:t>Click to edit Master text styles</a:t>
            </a:r>
          </a:p>
        </p:txBody>
      </p:sp>
      <p:sp>
        <p:nvSpPr>
          <p:cNvPr id="25" name="Title 1">
            <a:extLst>
              <a:ext uri="{FF2B5EF4-FFF2-40B4-BE49-F238E27FC236}">
                <a16:creationId xmlns:a16="http://schemas.microsoft.com/office/drawing/2014/main" id="{87474658-A5AD-9D5A-7FD0-7082AC30877D}"/>
              </a:ext>
            </a:extLst>
          </p:cNvPr>
          <p:cNvSpPr>
            <a:spLocks noGrp="1"/>
          </p:cNvSpPr>
          <p:nvPr>
            <p:ph type="title"/>
          </p:nvPr>
        </p:nvSpPr>
        <p:spPr>
          <a:xfrm>
            <a:off x="640080" y="457200"/>
            <a:ext cx="10936224" cy="1298448"/>
          </a:xfrm>
        </p:spPr>
        <p:txBody>
          <a:bodyPr/>
          <a:lstStyle>
            <a:lvl1pPr algn="ctr">
              <a:defRPr/>
            </a:lvl1pPr>
          </a:lstStyle>
          <a:p>
            <a:r>
              <a:rPr lang="en-US"/>
              <a:t>Click to edit Master title style</a:t>
            </a:r>
          </a:p>
        </p:txBody>
      </p:sp>
      <p:sp>
        <p:nvSpPr>
          <p:cNvPr id="26" name="Slide Number Placeholder 2">
            <a:extLst>
              <a:ext uri="{FF2B5EF4-FFF2-40B4-BE49-F238E27FC236}">
                <a16:creationId xmlns:a16="http://schemas.microsoft.com/office/drawing/2014/main" id="{3013595B-EBCE-B1FB-3943-6DD82772C090}"/>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27" name="Footer Placeholder 3">
            <a:extLst>
              <a:ext uri="{FF2B5EF4-FFF2-40B4-BE49-F238E27FC236}">
                <a16:creationId xmlns:a16="http://schemas.microsoft.com/office/drawing/2014/main" id="{9398F5FD-521F-F335-268A-7300D9280BC6}"/>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Tree>
    <p:extLst>
      <p:ext uri="{BB962C8B-B14F-4D97-AF65-F5344CB8AC3E}">
        <p14:creationId xmlns:p14="http://schemas.microsoft.com/office/powerpoint/2010/main" val="299781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11206C-54A4-0DD2-0DA0-0828D48AF8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FA9B531-1C66-2F6C-4232-5ADD330DF70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B064FE0-ADDF-F3C6-AEAB-A27E120C236F}"/>
              </a:ext>
            </a:extLst>
          </p:cNvPr>
          <p:cNvSpPr>
            <a:spLocks noGrp="1"/>
          </p:cNvSpPr>
          <p:nvPr>
            <p:ph type="sldNum" sz="quarter" idx="4"/>
          </p:nvPr>
        </p:nvSpPr>
        <p:spPr>
          <a:xfrm>
            <a:off x="135369" y="6428281"/>
            <a:ext cx="402336" cy="283464"/>
          </a:xfrm>
          <a:prstGeom prst="rect">
            <a:avLst/>
          </a:prstGeom>
        </p:spPr>
        <p:txBody>
          <a:bodyPr vert="horz" lIns="91440" tIns="45720" rIns="91440" bIns="45720" rtlCol="0" anchor="ctr">
            <a:noAutofit/>
          </a:bodyPr>
          <a:lstStyle>
            <a:lvl1pPr algn="ctr">
              <a:defRPr sz="1200">
                <a:solidFill>
                  <a:schemeClr val="tx1">
                    <a:lumMod val="75000"/>
                    <a:lumOff val="25000"/>
                  </a:schemeClr>
                </a:solidFill>
              </a:defRPr>
            </a:lvl1pPr>
          </a:lstStyle>
          <a:p>
            <a:fld id="{BC0F0449-EF10-3E4D-894D-3DE10CF4206D}" type="slidenum">
              <a:rPr lang="en-US" smtClean="0"/>
              <a:pPr/>
              <a:t>‹#›</a:t>
            </a:fld>
            <a:endParaRPr lang="en-US" dirty="0"/>
          </a:p>
        </p:txBody>
      </p:sp>
      <p:cxnSp>
        <p:nvCxnSpPr>
          <p:cNvPr id="8" name="Straight Connector 7">
            <a:extLst>
              <a:ext uri="{FF2B5EF4-FFF2-40B4-BE49-F238E27FC236}">
                <a16:creationId xmlns:a16="http://schemas.microsoft.com/office/drawing/2014/main" id="{78710315-F2E5-50AA-6E01-B56CA2A14274}"/>
              </a:ext>
            </a:extLst>
          </p:cNvPr>
          <p:cNvCxnSpPr>
            <a:cxnSpLocks/>
          </p:cNvCxnSpPr>
          <p:nvPr userDrawn="1"/>
        </p:nvCxnSpPr>
        <p:spPr>
          <a:xfrm>
            <a:off x="334058" y="1754908"/>
            <a:ext cx="0" cy="4562299"/>
          </a:xfrm>
          <a:prstGeom prst="line">
            <a:avLst/>
          </a:prstGeom>
          <a:ln w="12700" cap="sq" cmpd="sng">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C5CE6DBE-1597-24EC-79C6-1B2879B1667C}"/>
              </a:ext>
            </a:extLst>
          </p:cNvPr>
          <p:cNvSpPr>
            <a:spLocks noGrp="1"/>
          </p:cNvSpPr>
          <p:nvPr>
            <p:ph type="ftr" sz="quarter" idx="3"/>
          </p:nvPr>
        </p:nvSpPr>
        <p:spPr>
          <a:xfrm rot="16200000">
            <a:off x="-531091" y="983633"/>
            <a:ext cx="1728216" cy="283464"/>
          </a:xfrm>
          <a:prstGeom prst="rect">
            <a:avLst/>
          </a:prstGeom>
        </p:spPr>
        <p:txBody>
          <a:bodyPr vert="horz" lIns="91440" tIns="45720" rIns="91440" bIns="45720" rtlCol="0" anchor="ctr">
            <a:noAutofit/>
          </a:bodyPr>
          <a:lstStyle>
            <a:lvl1pPr algn="r">
              <a:defRPr sz="1200">
                <a:solidFill>
                  <a:schemeClr val="tx1">
                    <a:lumMod val="75000"/>
                    <a:lumOff val="25000"/>
                  </a:schemeClr>
                </a:solidFill>
              </a:defRPr>
            </a:lvl1pPr>
          </a:lstStyle>
          <a:p>
            <a:r>
              <a:rPr lang="en-US" dirty="0"/>
              <a:t>Presentation title</a:t>
            </a:r>
          </a:p>
        </p:txBody>
      </p:sp>
    </p:spTree>
    <p:extLst>
      <p:ext uri="{BB962C8B-B14F-4D97-AF65-F5344CB8AC3E}">
        <p14:creationId xmlns:p14="http://schemas.microsoft.com/office/powerpoint/2010/main" val="165795543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51" r:id="rId4"/>
    <p:sldLayoutId id="2147483650" r:id="rId5"/>
    <p:sldLayoutId id="2147483663" r:id="rId6"/>
    <p:sldLayoutId id="2147483664" r:id="rId7"/>
    <p:sldLayoutId id="2147483665" r:id="rId8"/>
    <p:sldLayoutId id="2147483666" r:id="rId9"/>
    <p:sldLayoutId id="2147483653" r:id="rId10"/>
    <p:sldLayoutId id="2147483667" r:id="rId11"/>
    <p:sldLayoutId id="2147483668" r:id="rId12"/>
    <p:sldLayoutId id="2147483669" r:id="rId13"/>
    <p:sldLayoutId id="2147483670" r:id="rId14"/>
    <p:sldLayoutId id="2147483654" r:id="rId15"/>
    <p:sldLayoutId id="2147483655" r:id="rId16"/>
    <p:sldLayoutId id="2147483656" r:id="rId17"/>
    <p:sldLayoutId id="2147483657" r:id="rId18"/>
  </p:sldLayoutIdLst>
  <p:hf hdr="0" dt="0"/>
  <p:txStyles>
    <p:titleStyle>
      <a:lvl1pPr algn="l" defTabSz="914400" rtl="0" eaLnBrk="1" latinLnBrk="0" hangingPunct="1">
        <a:lnSpc>
          <a:spcPct val="90000"/>
        </a:lnSpc>
        <a:spcBef>
          <a:spcPct val="0"/>
        </a:spcBef>
        <a:buNone/>
        <a:defRPr sz="8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mailto:mirjam@contoso.com" TargetMode="Externa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C5924B5-15AC-3D2D-8B36-0947D8BE6C50}"/>
              </a:ext>
            </a:extLst>
          </p:cNvPr>
          <p:cNvSpPr>
            <a:spLocks noGrp="1"/>
          </p:cNvSpPr>
          <p:nvPr>
            <p:ph type="subTitle" idx="1"/>
          </p:nvPr>
        </p:nvSpPr>
        <p:spPr/>
        <p:txBody>
          <a:bodyPr/>
          <a:lstStyle/>
          <a:p>
            <a:r>
              <a:rPr lang="en-US" sz="2000" b="1" dirty="0"/>
              <a:t>By: OJOH CHIEMELE DAVID</a:t>
            </a:r>
          </a:p>
          <a:p>
            <a:endParaRPr lang="en-US" sz="2000" b="1" dirty="0"/>
          </a:p>
        </p:txBody>
      </p:sp>
      <p:pic>
        <p:nvPicPr>
          <p:cNvPr id="11" name="Picture Placeholder 10" descr="Close-up of wave patterned structure">
            <a:extLst>
              <a:ext uri="{FF2B5EF4-FFF2-40B4-BE49-F238E27FC236}">
                <a16:creationId xmlns:a16="http://schemas.microsoft.com/office/drawing/2014/main" id="{A279F7F9-953B-03FF-FD27-18F0F871448D}"/>
              </a:ext>
            </a:extLst>
          </p:cNvPr>
          <p:cNvPicPr>
            <a:picLocks noGrp="1" noChangeAspect="1"/>
          </p:cNvPicPr>
          <p:nvPr>
            <p:ph type="pic" sz="quarter" idx="12"/>
          </p:nvPr>
        </p:nvPicPr>
        <p:blipFill>
          <a:blip r:embed="rId2"/>
          <a:srcRect/>
          <a:stretch>
            <a:fillRect/>
          </a:stretch>
        </p:blipFill>
        <p:spPr>
          <a:xfrm>
            <a:off x="8177784" y="2572433"/>
            <a:ext cx="3657600" cy="3657600"/>
          </a:xfrm>
          <a:prstGeom prst="rect">
            <a:avLst/>
          </a:prstGeom>
        </p:spPr>
      </p:pic>
      <p:cxnSp>
        <p:nvCxnSpPr>
          <p:cNvPr id="5" name="Straight Connector 4">
            <a:extLst>
              <a:ext uri="{FF2B5EF4-FFF2-40B4-BE49-F238E27FC236}">
                <a16:creationId xmlns:a16="http://schemas.microsoft.com/office/drawing/2014/main" id="{55105C76-333F-CECF-8C54-AFF8F7E4B22B}"/>
              </a:ext>
              <a:ext uri="{C183D7F6-B498-43B3-948B-1728B52AA6E4}">
                <adec:decorative xmlns:adec="http://schemas.microsoft.com/office/drawing/2017/decorative" val="1"/>
              </a:ext>
            </a:extLst>
          </p:cNvPr>
          <p:cNvCxnSpPr>
            <a:cxnSpLocks/>
          </p:cNvCxnSpPr>
          <p:nvPr/>
        </p:nvCxnSpPr>
        <p:spPr>
          <a:xfrm>
            <a:off x="0" y="4401233"/>
            <a:ext cx="7253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2347F2-5ABA-4018-BB9D-FE31C5C25F68}"/>
              </a:ext>
            </a:extLst>
          </p:cNvPr>
          <p:cNvSpPr txBox="1"/>
          <p:nvPr/>
        </p:nvSpPr>
        <p:spPr>
          <a:xfrm>
            <a:off x="4794146" y="5842939"/>
            <a:ext cx="3133165" cy="646331"/>
          </a:xfrm>
          <a:prstGeom prst="rect">
            <a:avLst/>
          </a:prstGeom>
          <a:noFill/>
        </p:spPr>
        <p:txBody>
          <a:bodyPr wrap="square" rtlCol="0">
            <a:spAutoFit/>
          </a:bodyPr>
          <a:lstStyle/>
          <a:p>
            <a:pPr algn="r"/>
            <a:r>
              <a:rPr lang="en-US" b="1" dirty="0">
                <a:latin typeface="Baskerville Old Face" panose="02020602080505020303" pitchFamily="18" charset="0"/>
              </a:rPr>
              <a:t>MAT NO: ALT/SOD/023/0702</a:t>
            </a:r>
          </a:p>
        </p:txBody>
      </p:sp>
      <p:sp>
        <p:nvSpPr>
          <p:cNvPr id="16" name="TextBox 15">
            <a:extLst>
              <a:ext uri="{FF2B5EF4-FFF2-40B4-BE49-F238E27FC236}">
                <a16:creationId xmlns:a16="http://schemas.microsoft.com/office/drawing/2014/main" id="{094C26AE-A584-4477-9E6E-1DD28F2DCEBE}"/>
              </a:ext>
            </a:extLst>
          </p:cNvPr>
          <p:cNvSpPr txBox="1"/>
          <p:nvPr/>
        </p:nvSpPr>
        <p:spPr>
          <a:xfrm>
            <a:off x="1953914" y="2890391"/>
            <a:ext cx="4185399" cy="1077218"/>
          </a:xfrm>
          <a:prstGeom prst="rect">
            <a:avLst/>
          </a:prstGeom>
          <a:noFill/>
        </p:spPr>
        <p:txBody>
          <a:bodyPr wrap="square" rtlCol="0">
            <a:spAutoFit/>
          </a:bodyPr>
          <a:lstStyle/>
          <a:p>
            <a:pPr algn="ctr"/>
            <a:r>
              <a:rPr lang="en-US" sz="3200" b="1" dirty="0">
                <a:solidFill>
                  <a:schemeClr val="tx2">
                    <a:lumMod val="75000"/>
                  </a:schemeClr>
                </a:solidFill>
                <a:latin typeface="Baskerville Old Face" panose="02020602080505020303" pitchFamily="18" charset="0"/>
              </a:rPr>
              <a:t>SAKILLA MOVIE RENTAL</a:t>
            </a:r>
          </a:p>
        </p:txBody>
      </p:sp>
      <p:sp>
        <p:nvSpPr>
          <p:cNvPr id="17" name="TextBox 16">
            <a:extLst>
              <a:ext uri="{FF2B5EF4-FFF2-40B4-BE49-F238E27FC236}">
                <a16:creationId xmlns:a16="http://schemas.microsoft.com/office/drawing/2014/main" id="{2B2CAFAA-919B-4126-8372-D487296735C8}"/>
              </a:ext>
            </a:extLst>
          </p:cNvPr>
          <p:cNvSpPr txBox="1"/>
          <p:nvPr/>
        </p:nvSpPr>
        <p:spPr>
          <a:xfrm>
            <a:off x="200714" y="88573"/>
            <a:ext cx="7726597" cy="1200329"/>
          </a:xfrm>
          <a:prstGeom prst="rect">
            <a:avLst/>
          </a:prstGeom>
          <a:noFill/>
        </p:spPr>
        <p:txBody>
          <a:bodyPr wrap="square" rtlCol="0">
            <a:spAutoFit/>
          </a:bodyPr>
          <a:lstStyle/>
          <a:p>
            <a:pPr algn="ctr"/>
            <a:r>
              <a:rPr lang="en-US" sz="3600" b="1" dirty="0">
                <a:latin typeface="Baskerville Old Face" panose="02020602080505020303" pitchFamily="18" charset="0"/>
              </a:rPr>
              <a:t>ALTSCHOOL OF </a:t>
            </a:r>
          </a:p>
          <a:p>
            <a:pPr algn="ctr"/>
            <a:r>
              <a:rPr lang="en-US" sz="3600" b="1" dirty="0">
                <a:latin typeface="Baskerville Old Face" panose="02020602080505020303" pitchFamily="18" charset="0"/>
              </a:rPr>
              <a:t>DATA ANALYSIS</a:t>
            </a:r>
          </a:p>
        </p:txBody>
      </p:sp>
      <p:sp>
        <p:nvSpPr>
          <p:cNvPr id="18" name="TextBox 17">
            <a:extLst>
              <a:ext uri="{FF2B5EF4-FFF2-40B4-BE49-F238E27FC236}">
                <a16:creationId xmlns:a16="http://schemas.microsoft.com/office/drawing/2014/main" id="{6EAD4A3F-2728-40A9-9BF7-2361D713563D}"/>
              </a:ext>
            </a:extLst>
          </p:cNvPr>
          <p:cNvSpPr txBox="1"/>
          <p:nvPr/>
        </p:nvSpPr>
        <p:spPr>
          <a:xfrm>
            <a:off x="2074628" y="1600635"/>
            <a:ext cx="3873253" cy="400110"/>
          </a:xfrm>
          <a:prstGeom prst="rect">
            <a:avLst/>
          </a:prstGeom>
          <a:noFill/>
        </p:spPr>
        <p:txBody>
          <a:bodyPr wrap="square" rtlCol="0">
            <a:spAutoFit/>
          </a:bodyPr>
          <a:lstStyle>
            <a:defPPr>
              <a:defRPr lang="en-US"/>
            </a:defPPr>
            <a:lvl1pPr algn="r">
              <a:defRPr sz="3200" b="1">
                <a:solidFill>
                  <a:schemeClr val="bg1"/>
                </a:solidFill>
                <a:latin typeface="Baskerville Old Face" panose="02020602080505020303" pitchFamily="18" charset="0"/>
              </a:defRPr>
            </a:lvl1pPr>
          </a:lstStyle>
          <a:p>
            <a:pPr algn="ctr"/>
            <a:r>
              <a:rPr lang="en-US" sz="2000" dirty="0">
                <a:solidFill>
                  <a:schemeClr val="tx1"/>
                </a:solidFill>
              </a:rPr>
              <a:t>CAPSTONE PROJECT REPORT</a:t>
            </a:r>
          </a:p>
        </p:txBody>
      </p:sp>
      <p:sp>
        <p:nvSpPr>
          <p:cNvPr id="19" name="TextBox 18">
            <a:extLst>
              <a:ext uri="{FF2B5EF4-FFF2-40B4-BE49-F238E27FC236}">
                <a16:creationId xmlns:a16="http://schemas.microsoft.com/office/drawing/2014/main" id="{AC5BE279-33AB-4DEF-BE49-C3A4EAED0C71}"/>
              </a:ext>
            </a:extLst>
          </p:cNvPr>
          <p:cNvSpPr txBox="1"/>
          <p:nvPr/>
        </p:nvSpPr>
        <p:spPr>
          <a:xfrm>
            <a:off x="3234288" y="2275806"/>
            <a:ext cx="1559858" cy="400110"/>
          </a:xfrm>
          <a:prstGeom prst="rect">
            <a:avLst/>
          </a:prstGeom>
          <a:noFill/>
        </p:spPr>
        <p:txBody>
          <a:bodyPr wrap="square" rtlCol="0">
            <a:spAutoFit/>
          </a:bodyPr>
          <a:lstStyle>
            <a:defPPr>
              <a:defRPr lang="en-US"/>
            </a:defPPr>
            <a:lvl1pPr algn="r">
              <a:defRPr sz="2000" b="1">
                <a:solidFill>
                  <a:schemeClr val="bg1"/>
                </a:solidFill>
                <a:latin typeface="Baskerville Old Face" panose="02020602080505020303" pitchFamily="18" charset="0"/>
              </a:defRPr>
            </a:lvl1pPr>
          </a:lstStyle>
          <a:p>
            <a:pPr algn="ctr"/>
            <a:r>
              <a:rPr lang="en-US" dirty="0">
                <a:solidFill>
                  <a:schemeClr val="tx1"/>
                </a:solidFill>
              </a:rPr>
              <a:t>ON</a:t>
            </a:r>
          </a:p>
        </p:txBody>
      </p:sp>
    </p:spTree>
    <p:extLst>
      <p:ext uri="{BB962C8B-B14F-4D97-AF65-F5344CB8AC3E}">
        <p14:creationId xmlns:p14="http://schemas.microsoft.com/office/powerpoint/2010/main" val="1122777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7D1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2223D32-50D6-1293-3BD0-74080CEA367E}"/>
              </a:ext>
            </a:extLst>
          </p:cNvPr>
          <p:cNvSpPr>
            <a:spLocks noGrp="1"/>
          </p:cNvSpPr>
          <p:nvPr>
            <p:ph type="body" sz="quarter" idx="10"/>
          </p:nvPr>
        </p:nvSpPr>
        <p:spPr>
          <a:xfrm>
            <a:off x="109728" y="139502"/>
            <a:ext cx="2224990" cy="1391837"/>
          </a:xfrm>
        </p:spPr>
        <p:txBody>
          <a:bodyPr/>
          <a:lstStyle/>
          <a:p>
            <a:r>
              <a:rPr lang="en-US" sz="9600" dirty="0">
                <a:solidFill>
                  <a:schemeClr val="tx1"/>
                </a:solidFill>
              </a:rPr>
              <a:t>“</a:t>
            </a:r>
          </a:p>
        </p:txBody>
      </p:sp>
      <p:sp>
        <p:nvSpPr>
          <p:cNvPr id="5" name="Text Placeholder 4">
            <a:extLst>
              <a:ext uri="{FF2B5EF4-FFF2-40B4-BE49-F238E27FC236}">
                <a16:creationId xmlns:a16="http://schemas.microsoft.com/office/drawing/2014/main" id="{E6FFD7C4-D5E8-E837-9F9E-7BF2AEB6B65E}"/>
              </a:ext>
            </a:extLst>
          </p:cNvPr>
          <p:cNvSpPr>
            <a:spLocks noGrp="1"/>
          </p:cNvSpPr>
          <p:nvPr>
            <p:ph type="body" sz="quarter" idx="11"/>
          </p:nvPr>
        </p:nvSpPr>
        <p:spPr>
          <a:xfrm>
            <a:off x="11123295" y="5139570"/>
            <a:ext cx="977232" cy="1101133"/>
          </a:xfrm>
        </p:spPr>
        <p:txBody>
          <a:bodyPr/>
          <a:lstStyle/>
          <a:p>
            <a:r>
              <a:rPr lang="en-US" sz="9600" dirty="0">
                <a:solidFill>
                  <a:schemeClr val="tx1"/>
                </a:solidFill>
              </a:rPr>
              <a:t>”</a:t>
            </a:r>
          </a:p>
        </p:txBody>
      </p:sp>
      <p:sp>
        <p:nvSpPr>
          <p:cNvPr id="10" name="Slide Number Placeholder 6">
            <a:extLst>
              <a:ext uri="{FF2B5EF4-FFF2-40B4-BE49-F238E27FC236}">
                <a16:creationId xmlns:a16="http://schemas.microsoft.com/office/drawing/2014/main" id="{B4D16406-7020-400C-8698-930FA4B41A3B}"/>
              </a:ext>
            </a:extLst>
          </p:cNvPr>
          <p:cNvSpPr txBox="1">
            <a:spLocks/>
          </p:cNvSpPr>
          <p:nvPr/>
        </p:nvSpPr>
        <p:spPr>
          <a:xfrm>
            <a:off x="11123295" y="6356350"/>
            <a:ext cx="457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10</a:t>
            </a:fld>
            <a:endParaRPr lang="en-US" dirty="0"/>
          </a:p>
        </p:txBody>
      </p:sp>
      <p:grpSp>
        <p:nvGrpSpPr>
          <p:cNvPr id="11" name="Group 10">
            <a:extLst>
              <a:ext uri="{FF2B5EF4-FFF2-40B4-BE49-F238E27FC236}">
                <a16:creationId xmlns:a16="http://schemas.microsoft.com/office/drawing/2014/main" id="{12618567-40F7-4F30-9882-D6C2907D8D1A}"/>
              </a:ext>
            </a:extLst>
          </p:cNvPr>
          <p:cNvGrpSpPr/>
          <p:nvPr/>
        </p:nvGrpSpPr>
        <p:grpSpPr>
          <a:xfrm>
            <a:off x="919303" y="539313"/>
            <a:ext cx="6755971" cy="1215275"/>
            <a:chOff x="844126" y="341878"/>
            <a:chExt cx="6755971" cy="1215275"/>
          </a:xfrm>
        </p:grpSpPr>
        <p:pic>
          <p:nvPicPr>
            <p:cNvPr id="12" name="Picture 11">
              <a:extLst>
                <a:ext uri="{FF2B5EF4-FFF2-40B4-BE49-F238E27FC236}">
                  <a16:creationId xmlns:a16="http://schemas.microsoft.com/office/drawing/2014/main" id="{BD16F978-02AD-4A20-8DAF-3A5997C1ACF6}"/>
                </a:ext>
              </a:extLst>
            </p:cNvPr>
            <p:cNvPicPr>
              <a:picLocks noChangeAspect="1"/>
            </p:cNvPicPr>
            <p:nvPr/>
          </p:nvPicPr>
          <p:blipFill>
            <a:blip r:embed="rId3"/>
            <a:stretch>
              <a:fillRect/>
            </a:stretch>
          </p:blipFill>
          <p:spPr>
            <a:xfrm>
              <a:off x="3679540" y="387801"/>
              <a:ext cx="999303" cy="999303"/>
            </a:xfrm>
            <a:prstGeom prst="rect">
              <a:avLst/>
            </a:prstGeom>
            <a:effectLst>
              <a:outerShdw blurRad="50800" dist="38100" dir="5400000" algn="t" rotWithShape="0">
                <a:prstClr val="black">
                  <a:alpha val="40000"/>
                </a:prstClr>
              </a:outerShdw>
            </a:effectLst>
          </p:spPr>
        </p:pic>
        <p:pic>
          <p:nvPicPr>
            <p:cNvPr id="13" name="Picture 12">
              <a:extLst>
                <a:ext uri="{FF2B5EF4-FFF2-40B4-BE49-F238E27FC236}">
                  <a16:creationId xmlns:a16="http://schemas.microsoft.com/office/drawing/2014/main" id="{7E5B8B93-4ADD-46EF-AD3F-960D2E760B60}"/>
                </a:ext>
              </a:extLst>
            </p:cNvPr>
            <p:cNvPicPr>
              <a:picLocks noChangeAspect="1"/>
            </p:cNvPicPr>
            <p:nvPr/>
          </p:nvPicPr>
          <p:blipFill>
            <a:blip r:embed="rId4"/>
            <a:stretch>
              <a:fillRect/>
            </a:stretch>
          </p:blipFill>
          <p:spPr>
            <a:xfrm flipH="1">
              <a:off x="6380755" y="362478"/>
              <a:ext cx="1219342" cy="1162377"/>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53348796-C33B-4344-9544-2C10E830E386}"/>
                </a:ext>
              </a:extLst>
            </p:cNvPr>
            <p:cNvPicPr>
              <a:picLocks noChangeAspect="1"/>
            </p:cNvPicPr>
            <p:nvPr/>
          </p:nvPicPr>
          <p:blipFill>
            <a:blip r:embed="rId5"/>
            <a:stretch>
              <a:fillRect/>
            </a:stretch>
          </p:blipFill>
          <p:spPr>
            <a:xfrm>
              <a:off x="844126" y="341878"/>
              <a:ext cx="1266072" cy="1215275"/>
            </a:xfrm>
            <a:prstGeom prst="rect">
              <a:avLst/>
            </a:prstGeom>
            <a:effectLst>
              <a:outerShdw blurRad="50800" dist="38100" dir="8100000" algn="tr" rotWithShape="0">
                <a:prstClr val="black">
                  <a:alpha val="40000"/>
                </a:prstClr>
              </a:outerShdw>
            </a:effectLst>
          </p:spPr>
        </p:pic>
      </p:grpSp>
      <p:grpSp>
        <p:nvGrpSpPr>
          <p:cNvPr id="15" name="Group 14">
            <a:extLst>
              <a:ext uri="{FF2B5EF4-FFF2-40B4-BE49-F238E27FC236}">
                <a16:creationId xmlns:a16="http://schemas.microsoft.com/office/drawing/2014/main" id="{014006C0-C51E-47A7-B8B1-95F1A3F6E3B5}"/>
              </a:ext>
            </a:extLst>
          </p:cNvPr>
          <p:cNvGrpSpPr/>
          <p:nvPr/>
        </p:nvGrpSpPr>
        <p:grpSpPr>
          <a:xfrm>
            <a:off x="258959" y="1756398"/>
            <a:ext cx="10755086" cy="4927431"/>
            <a:chOff x="885359" y="1398150"/>
            <a:chExt cx="7373022" cy="3159521"/>
          </a:xfrm>
          <a:effectLst>
            <a:outerShdw blurRad="50800" dist="38100" dir="2700000" sx="101000" sy="101000" algn="tl" rotWithShape="0">
              <a:prstClr val="black">
                <a:alpha val="40000"/>
              </a:prstClr>
            </a:outerShdw>
          </a:effectLst>
        </p:grpSpPr>
        <p:grpSp>
          <p:nvGrpSpPr>
            <p:cNvPr id="16" name="Google Shape;2059;p45">
              <a:extLst>
                <a:ext uri="{FF2B5EF4-FFF2-40B4-BE49-F238E27FC236}">
                  <a16:creationId xmlns:a16="http://schemas.microsoft.com/office/drawing/2014/main" id="{7441A1BF-2140-4EAB-9E78-DD9AD855A569}"/>
                </a:ext>
              </a:extLst>
            </p:cNvPr>
            <p:cNvGrpSpPr/>
            <p:nvPr/>
          </p:nvGrpSpPr>
          <p:grpSpPr>
            <a:xfrm>
              <a:off x="885359" y="1398150"/>
              <a:ext cx="1654214" cy="3159521"/>
              <a:chOff x="885359" y="1398150"/>
              <a:chExt cx="1654214" cy="3159521"/>
            </a:xfrm>
          </p:grpSpPr>
          <p:grpSp>
            <p:nvGrpSpPr>
              <p:cNvPr id="44" name="Google Shape;2060;p45">
                <a:extLst>
                  <a:ext uri="{FF2B5EF4-FFF2-40B4-BE49-F238E27FC236}">
                    <a16:creationId xmlns:a16="http://schemas.microsoft.com/office/drawing/2014/main" id="{71956E6E-EDCC-42B8-82BD-EDF1A2B7DAF3}"/>
                  </a:ext>
                </a:extLst>
              </p:cNvPr>
              <p:cNvGrpSpPr/>
              <p:nvPr/>
            </p:nvGrpSpPr>
            <p:grpSpPr>
              <a:xfrm>
                <a:off x="885359" y="1398150"/>
                <a:ext cx="1654214" cy="3159521"/>
                <a:chOff x="885359" y="1398150"/>
                <a:chExt cx="1654214" cy="3159521"/>
              </a:xfrm>
            </p:grpSpPr>
            <p:sp>
              <p:nvSpPr>
                <p:cNvPr id="47" name="Google Shape;2061;p45">
                  <a:extLst>
                    <a:ext uri="{FF2B5EF4-FFF2-40B4-BE49-F238E27FC236}">
                      <a16:creationId xmlns:a16="http://schemas.microsoft.com/office/drawing/2014/main" id="{04A322FC-15E8-4BB7-AC7D-5FABF7EB80E6}"/>
                    </a:ext>
                  </a:extLst>
                </p:cNvPr>
                <p:cNvSpPr/>
                <p:nvPr/>
              </p:nvSpPr>
              <p:spPr>
                <a:xfrm>
                  <a:off x="885359" y="1677647"/>
                  <a:ext cx="794174" cy="551201"/>
                </a:xfrm>
                <a:custGeom>
                  <a:avLst/>
                  <a:gdLst/>
                  <a:ahLst/>
                  <a:cxnLst/>
                  <a:rect l="l" t="t" r="r" b="b"/>
                  <a:pathLst>
                    <a:path w="22647" h="13038" extrusionOk="0">
                      <a:moveTo>
                        <a:pt x="1" y="0"/>
                      </a:moveTo>
                      <a:lnTo>
                        <a:pt x="1" y="8787"/>
                      </a:lnTo>
                      <a:cubicBezTo>
                        <a:pt x="1" y="11132"/>
                        <a:pt x="2834" y="13037"/>
                        <a:pt x="6311" y="13037"/>
                      </a:cubicBezTo>
                      <a:lnTo>
                        <a:pt x="22646" y="13037"/>
                      </a:lnTo>
                      <a:lnTo>
                        <a:pt x="22646" y="4263"/>
                      </a:lnTo>
                      <a:lnTo>
                        <a:pt x="6311" y="4263"/>
                      </a:lnTo>
                      <a:cubicBezTo>
                        <a:pt x="2834" y="4263"/>
                        <a:pt x="1" y="2358"/>
                        <a:pt x="1" y="0"/>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Google Shape;2062;p45">
                  <a:extLst>
                    <a:ext uri="{FF2B5EF4-FFF2-40B4-BE49-F238E27FC236}">
                      <a16:creationId xmlns:a16="http://schemas.microsoft.com/office/drawing/2014/main" id="{8D0A0741-2B30-4CA9-98B8-9BBD16DDAE35}"/>
                    </a:ext>
                  </a:extLst>
                </p:cNvPr>
                <p:cNvSpPr/>
                <p:nvPr/>
              </p:nvSpPr>
              <p:spPr>
                <a:xfrm>
                  <a:off x="983500" y="1398150"/>
                  <a:ext cx="1377146" cy="3159521"/>
                </a:xfrm>
                <a:custGeom>
                  <a:avLst/>
                  <a:gdLst/>
                  <a:ahLst/>
                  <a:cxnLst/>
                  <a:rect l="l" t="t" r="r" b="b"/>
                  <a:pathLst>
                    <a:path w="37030" h="99442" extrusionOk="0">
                      <a:moveTo>
                        <a:pt x="1" y="1"/>
                      </a:moveTo>
                      <a:lnTo>
                        <a:pt x="1" y="99441"/>
                      </a:lnTo>
                      <a:lnTo>
                        <a:pt x="18515" y="90369"/>
                      </a:lnTo>
                      <a:lnTo>
                        <a:pt x="37029" y="99441"/>
                      </a:lnTo>
                      <a:lnTo>
                        <a:pt x="370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Google Shape;2063;p45">
                  <a:extLst>
                    <a:ext uri="{FF2B5EF4-FFF2-40B4-BE49-F238E27FC236}">
                      <a16:creationId xmlns:a16="http://schemas.microsoft.com/office/drawing/2014/main" id="{0B747A56-7689-4DF2-A303-5F7B915846D0}"/>
                    </a:ext>
                  </a:extLst>
                </p:cNvPr>
                <p:cNvSpPr/>
                <p:nvPr/>
              </p:nvSpPr>
              <p:spPr>
                <a:xfrm>
                  <a:off x="983500" y="1677645"/>
                  <a:ext cx="1377146" cy="281854"/>
                </a:xfrm>
                <a:custGeom>
                  <a:avLst/>
                  <a:gdLst/>
                  <a:ahLst/>
                  <a:cxnLst/>
                  <a:rect l="l" t="t" r="r" b="b"/>
                  <a:pathLst>
                    <a:path w="37030" h="8871" extrusionOk="0">
                      <a:moveTo>
                        <a:pt x="1251" y="0"/>
                      </a:moveTo>
                      <a:cubicBezTo>
                        <a:pt x="822" y="0"/>
                        <a:pt x="405" y="36"/>
                        <a:pt x="1" y="96"/>
                      </a:cubicBezTo>
                      <a:lnTo>
                        <a:pt x="1" y="8870"/>
                      </a:lnTo>
                      <a:cubicBezTo>
                        <a:pt x="405" y="8811"/>
                        <a:pt x="822" y="8787"/>
                        <a:pt x="1251" y="8787"/>
                      </a:cubicBezTo>
                      <a:lnTo>
                        <a:pt x="37029" y="8787"/>
                      </a:lnTo>
                      <a:lnTo>
                        <a:pt x="37029"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Google Shape;2064;p45">
                  <a:extLst>
                    <a:ext uri="{FF2B5EF4-FFF2-40B4-BE49-F238E27FC236}">
                      <a16:creationId xmlns:a16="http://schemas.microsoft.com/office/drawing/2014/main" id="{91D78ACB-45B6-43D2-A7E1-7CDDAD0E4E13}"/>
                    </a:ext>
                  </a:extLst>
                </p:cNvPr>
                <p:cNvSpPr/>
                <p:nvPr/>
              </p:nvSpPr>
              <p:spPr>
                <a:xfrm>
                  <a:off x="885361" y="1502951"/>
                  <a:ext cx="1654212" cy="551243"/>
                </a:xfrm>
                <a:custGeom>
                  <a:avLst/>
                  <a:gdLst/>
                  <a:ahLst/>
                  <a:cxnLst/>
                  <a:rect l="l" t="t" r="r" b="b"/>
                  <a:pathLst>
                    <a:path w="49364" h="13039" extrusionOk="0">
                      <a:moveTo>
                        <a:pt x="6311" y="1"/>
                      </a:moveTo>
                      <a:cubicBezTo>
                        <a:pt x="2834" y="1"/>
                        <a:pt x="1" y="1906"/>
                        <a:pt x="1" y="4251"/>
                      </a:cubicBezTo>
                      <a:lnTo>
                        <a:pt x="1" y="13038"/>
                      </a:lnTo>
                      <a:cubicBezTo>
                        <a:pt x="1" y="10681"/>
                        <a:pt x="2834" y="8776"/>
                        <a:pt x="6311" y="8776"/>
                      </a:cubicBezTo>
                      <a:lnTo>
                        <a:pt x="45280" y="8776"/>
                      </a:lnTo>
                      <a:lnTo>
                        <a:pt x="49364" y="4132"/>
                      </a:lnTo>
                      <a:lnTo>
                        <a:pt x="45280"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2065;p45">
                  <a:extLst>
                    <a:ext uri="{FF2B5EF4-FFF2-40B4-BE49-F238E27FC236}">
                      <a16:creationId xmlns:a16="http://schemas.microsoft.com/office/drawing/2014/main" id="{8502176D-D7F0-4640-9F58-7DCBF7F39B34}"/>
                    </a:ext>
                  </a:extLst>
                </p:cNvPr>
                <p:cNvSpPr/>
                <p:nvPr/>
              </p:nvSpPr>
              <p:spPr>
                <a:xfrm>
                  <a:off x="1146434" y="3745923"/>
                  <a:ext cx="985086" cy="24201"/>
                </a:xfrm>
                <a:custGeom>
                  <a:avLst/>
                  <a:gdLst/>
                  <a:ahLst/>
                  <a:cxnLst/>
                  <a:rect l="l" t="t" r="r" b="b"/>
                  <a:pathLst>
                    <a:path w="39435" h="786" extrusionOk="0">
                      <a:moveTo>
                        <a:pt x="1" y="0"/>
                      </a:moveTo>
                      <a:lnTo>
                        <a:pt x="1" y="786"/>
                      </a:lnTo>
                      <a:lnTo>
                        <a:pt x="39434" y="786"/>
                      </a:lnTo>
                      <a:lnTo>
                        <a:pt x="3943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5" name="Google Shape;2067;p45">
                <a:extLst>
                  <a:ext uri="{FF2B5EF4-FFF2-40B4-BE49-F238E27FC236}">
                    <a16:creationId xmlns:a16="http://schemas.microsoft.com/office/drawing/2014/main" id="{9888679C-058F-4252-AF83-EF7BF3909549}"/>
                  </a:ext>
                </a:extLst>
              </p:cNvPr>
              <p:cNvSpPr txBox="1"/>
              <p:nvPr/>
            </p:nvSpPr>
            <p:spPr>
              <a:xfrm>
                <a:off x="1091600" y="3900890"/>
                <a:ext cx="1139100" cy="1839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00"/>
                    </a:solidFill>
                    <a:effectLst>
                      <a:outerShdw blurRad="38100" dist="38100" dir="2700000" algn="tl">
                        <a:srgbClr val="000000">
                          <a:alpha val="43137"/>
                        </a:srgbClr>
                      </a:outerShdw>
                    </a:effectLst>
                    <a:latin typeface="Georgia" panose="02040502050405020303" pitchFamily="18" charset="0"/>
                    <a:ea typeface="Fira Sans"/>
                    <a:cs typeface="Fira Sans"/>
                    <a:sym typeface="Fira Sans"/>
                  </a:rPr>
                  <a:t>Business Strategies</a:t>
                </a:r>
                <a:endParaRPr kumimoji="0" sz="1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endParaRPr>
              </a:p>
            </p:txBody>
          </p:sp>
          <p:sp>
            <p:nvSpPr>
              <p:cNvPr id="46" name="Google Shape;2069;p45">
                <a:extLst>
                  <a:ext uri="{FF2B5EF4-FFF2-40B4-BE49-F238E27FC236}">
                    <a16:creationId xmlns:a16="http://schemas.microsoft.com/office/drawing/2014/main" id="{C696AFB4-3A0C-4F6E-92D4-511119DBA107}"/>
                  </a:ext>
                </a:extLst>
              </p:cNvPr>
              <p:cNvSpPr txBox="1"/>
              <p:nvPr/>
            </p:nvSpPr>
            <p:spPr>
              <a:xfrm>
                <a:off x="1338050" y="1458425"/>
                <a:ext cx="646200" cy="453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dirty="0">
                    <a:ln>
                      <a:noFill/>
                    </a:ln>
                    <a:solidFill>
                      <a:prstClr val="black"/>
                    </a:solidFill>
                    <a:effectLst/>
                    <a:uLnTx/>
                    <a:uFillTx/>
                    <a:latin typeface="Georgia Pro Cond" panose="02040506050405020303" pitchFamily="18" charset="0"/>
                    <a:ea typeface="Fira Sans"/>
                    <a:cs typeface="Fira Sans"/>
                    <a:sym typeface="Fira Sans"/>
                  </a:rPr>
                  <a:t>01</a:t>
                </a:r>
                <a:endParaRPr kumimoji="0" sz="2000" b="1" i="0" u="none" strike="noStrike" kern="1200" cap="none" spc="0" normalizeH="0" baseline="0" noProof="0" dirty="0">
                  <a:ln>
                    <a:noFill/>
                  </a:ln>
                  <a:solidFill>
                    <a:prstClr val="black"/>
                  </a:solidFill>
                  <a:effectLst/>
                  <a:uLnTx/>
                  <a:uFillTx/>
                  <a:latin typeface="Georgia Pro Cond" panose="02040506050405020303" pitchFamily="18" charset="0"/>
                  <a:ea typeface="Fira Sans"/>
                  <a:cs typeface="Fira Sans"/>
                  <a:sym typeface="Fira Sans"/>
                </a:endParaRPr>
              </a:p>
            </p:txBody>
          </p:sp>
        </p:grpSp>
        <p:grpSp>
          <p:nvGrpSpPr>
            <p:cNvPr id="17" name="Google Shape;2070;p45">
              <a:extLst>
                <a:ext uri="{FF2B5EF4-FFF2-40B4-BE49-F238E27FC236}">
                  <a16:creationId xmlns:a16="http://schemas.microsoft.com/office/drawing/2014/main" id="{139038C0-890A-4D9C-BF64-F89F778BCA8D}"/>
                </a:ext>
              </a:extLst>
            </p:cNvPr>
            <p:cNvGrpSpPr/>
            <p:nvPr/>
          </p:nvGrpSpPr>
          <p:grpSpPr>
            <a:xfrm>
              <a:off x="2791359" y="1398150"/>
              <a:ext cx="1654214" cy="3159521"/>
              <a:chOff x="2791359" y="1398150"/>
              <a:chExt cx="1654214" cy="3159521"/>
            </a:xfrm>
          </p:grpSpPr>
          <p:grpSp>
            <p:nvGrpSpPr>
              <p:cNvPr id="36" name="Google Shape;2071;p45">
                <a:extLst>
                  <a:ext uri="{FF2B5EF4-FFF2-40B4-BE49-F238E27FC236}">
                    <a16:creationId xmlns:a16="http://schemas.microsoft.com/office/drawing/2014/main" id="{1117E5AE-DC5A-41DE-B9BD-796470F7B7F3}"/>
                  </a:ext>
                </a:extLst>
              </p:cNvPr>
              <p:cNvGrpSpPr/>
              <p:nvPr/>
            </p:nvGrpSpPr>
            <p:grpSpPr>
              <a:xfrm>
                <a:off x="2791359" y="1398150"/>
                <a:ext cx="1654214" cy="3159521"/>
                <a:chOff x="2791359" y="1398150"/>
                <a:chExt cx="1654214" cy="3159521"/>
              </a:xfrm>
            </p:grpSpPr>
            <p:sp>
              <p:nvSpPr>
                <p:cNvPr id="39" name="Google Shape;2072;p45">
                  <a:extLst>
                    <a:ext uri="{FF2B5EF4-FFF2-40B4-BE49-F238E27FC236}">
                      <a16:creationId xmlns:a16="http://schemas.microsoft.com/office/drawing/2014/main" id="{EF74AE3D-A21F-42D7-B159-76DEA20E66AF}"/>
                    </a:ext>
                  </a:extLst>
                </p:cNvPr>
                <p:cNvSpPr/>
                <p:nvPr/>
              </p:nvSpPr>
              <p:spPr>
                <a:xfrm>
                  <a:off x="2791359" y="1677647"/>
                  <a:ext cx="794174" cy="551201"/>
                </a:xfrm>
                <a:custGeom>
                  <a:avLst/>
                  <a:gdLst/>
                  <a:ahLst/>
                  <a:cxnLst/>
                  <a:rect l="l" t="t" r="r" b="b"/>
                  <a:pathLst>
                    <a:path w="22647" h="13038" extrusionOk="0">
                      <a:moveTo>
                        <a:pt x="1" y="0"/>
                      </a:moveTo>
                      <a:lnTo>
                        <a:pt x="1" y="8787"/>
                      </a:lnTo>
                      <a:cubicBezTo>
                        <a:pt x="1" y="11132"/>
                        <a:pt x="2834" y="13037"/>
                        <a:pt x="6311" y="13037"/>
                      </a:cubicBezTo>
                      <a:lnTo>
                        <a:pt x="22646" y="13037"/>
                      </a:lnTo>
                      <a:lnTo>
                        <a:pt x="22646" y="4263"/>
                      </a:lnTo>
                      <a:lnTo>
                        <a:pt x="6311" y="4263"/>
                      </a:lnTo>
                      <a:cubicBezTo>
                        <a:pt x="2834" y="4263"/>
                        <a:pt x="1" y="2358"/>
                        <a:pt x="1" y="0"/>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oogle Shape;2073;p45">
                  <a:extLst>
                    <a:ext uri="{FF2B5EF4-FFF2-40B4-BE49-F238E27FC236}">
                      <a16:creationId xmlns:a16="http://schemas.microsoft.com/office/drawing/2014/main" id="{F95A9FDB-F254-416F-AAA2-ECB9B4088B38}"/>
                    </a:ext>
                  </a:extLst>
                </p:cNvPr>
                <p:cNvSpPr/>
                <p:nvPr/>
              </p:nvSpPr>
              <p:spPr>
                <a:xfrm>
                  <a:off x="2890275" y="1398150"/>
                  <a:ext cx="1377112" cy="3159521"/>
                </a:xfrm>
                <a:custGeom>
                  <a:avLst/>
                  <a:gdLst/>
                  <a:ahLst/>
                  <a:cxnLst/>
                  <a:rect l="l" t="t" r="r" b="b"/>
                  <a:pathLst>
                    <a:path w="37030" h="99442" extrusionOk="0">
                      <a:moveTo>
                        <a:pt x="1" y="1"/>
                      </a:moveTo>
                      <a:lnTo>
                        <a:pt x="1" y="99441"/>
                      </a:lnTo>
                      <a:lnTo>
                        <a:pt x="18515" y="90369"/>
                      </a:lnTo>
                      <a:lnTo>
                        <a:pt x="37029" y="99441"/>
                      </a:lnTo>
                      <a:lnTo>
                        <a:pt x="3702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Google Shape;2074;p45">
                  <a:extLst>
                    <a:ext uri="{FF2B5EF4-FFF2-40B4-BE49-F238E27FC236}">
                      <a16:creationId xmlns:a16="http://schemas.microsoft.com/office/drawing/2014/main" id="{D45E5FF4-37B6-4B4B-BCBE-693F229EF22F}"/>
                    </a:ext>
                  </a:extLst>
                </p:cNvPr>
                <p:cNvSpPr/>
                <p:nvPr/>
              </p:nvSpPr>
              <p:spPr>
                <a:xfrm>
                  <a:off x="2890275" y="1677645"/>
                  <a:ext cx="1377112" cy="281854"/>
                </a:xfrm>
                <a:custGeom>
                  <a:avLst/>
                  <a:gdLst/>
                  <a:ahLst/>
                  <a:cxnLst/>
                  <a:rect l="l" t="t" r="r" b="b"/>
                  <a:pathLst>
                    <a:path w="37030" h="8871" extrusionOk="0">
                      <a:moveTo>
                        <a:pt x="1251" y="0"/>
                      </a:moveTo>
                      <a:cubicBezTo>
                        <a:pt x="822" y="0"/>
                        <a:pt x="405" y="36"/>
                        <a:pt x="1" y="96"/>
                      </a:cubicBezTo>
                      <a:lnTo>
                        <a:pt x="1" y="8870"/>
                      </a:lnTo>
                      <a:cubicBezTo>
                        <a:pt x="405" y="8811"/>
                        <a:pt x="822" y="8787"/>
                        <a:pt x="1251" y="8787"/>
                      </a:cubicBezTo>
                      <a:lnTo>
                        <a:pt x="37029" y="8787"/>
                      </a:lnTo>
                      <a:lnTo>
                        <a:pt x="37029" y="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oogle Shape;2075;p45">
                  <a:extLst>
                    <a:ext uri="{FF2B5EF4-FFF2-40B4-BE49-F238E27FC236}">
                      <a16:creationId xmlns:a16="http://schemas.microsoft.com/office/drawing/2014/main" id="{6763CABD-A39D-4ADE-A342-9D5DC8592605}"/>
                    </a:ext>
                  </a:extLst>
                </p:cNvPr>
                <p:cNvSpPr/>
                <p:nvPr/>
              </p:nvSpPr>
              <p:spPr>
                <a:xfrm>
                  <a:off x="2791361" y="1502951"/>
                  <a:ext cx="1654212" cy="551243"/>
                </a:xfrm>
                <a:custGeom>
                  <a:avLst/>
                  <a:gdLst/>
                  <a:ahLst/>
                  <a:cxnLst/>
                  <a:rect l="l" t="t" r="r" b="b"/>
                  <a:pathLst>
                    <a:path w="49364" h="13039" extrusionOk="0">
                      <a:moveTo>
                        <a:pt x="6311" y="1"/>
                      </a:moveTo>
                      <a:cubicBezTo>
                        <a:pt x="2834" y="1"/>
                        <a:pt x="1" y="1906"/>
                        <a:pt x="1" y="4251"/>
                      </a:cubicBezTo>
                      <a:lnTo>
                        <a:pt x="1" y="13038"/>
                      </a:lnTo>
                      <a:cubicBezTo>
                        <a:pt x="1" y="10681"/>
                        <a:pt x="2834" y="8776"/>
                        <a:pt x="6311" y="8776"/>
                      </a:cubicBezTo>
                      <a:lnTo>
                        <a:pt x="45280" y="8776"/>
                      </a:lnTo>
                      <a:lnTo>
                        <a:pt x="49364" y="4132"/>
                      </a:lnTo>
                      <a:lnTo>
                        <a:pt x="45280"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Google Shape;2076;p45">
                  <a:extLst>
                    <a:ext uri="{FF2B5EF4-FFF2-40B4-BE49-F238E27FC236}">
                      <a16:creationId xmlns:a16="http://schemas.microsoft.com/office/drawing/2014/main" id="{A02FEE11-4C17-4DAF-9683-BA745906EF26}"/>
                    </a:ext>
                  </a:extLst>
                </p:cNvPr>
                <p:cNvSpPr/>
                <p:nvPr/>
              </p:nvSpPr>
              <p:spPr>
                <a:xfrm>
                  <a:off x="3079010" y="3792378"/>
                  <a:ext cx="985086" cy="24201"/>
                </a:xfrm>
                <a:custGeom>
                  <a:avLst/>
                  <a:gdLst/>
                  <a:ahLst/>
                  <a:cxnLst/>
                  <a:rect l="l" t="t" r="r" b="b"/>
                  <a:pathLst>
                    <a:path w="39435" h="786" extrusionOk="0">
                      <a:moveTo>
                        <a:pt x="1" y="0"/>
                      </a:moveTo>
                      <a:lnTo>
                        <a:pt x="1" y="786"/>
                      </a:lnTo>
                      <a:lnTo>
                        <a:pt x="39434" y="786"/>
                      </a:lnTo>
                      <a:lnTo>
                        <a:pt x="39434" y="0"/>
                      </a:ln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7" name="Google Shape;2078;p45">
                <a:extLst>
                  <a:ext uri="{FF2B5EF4-FFF2-40B4-BE49-F238E27FC236}">
                    <a16:creationId xmlns:a16="http://schemas.microsoft.com/office/drawing/2014/main" id="{C4E4FB8B-1731-4B06-A441-FC434EEB9BAB}"/>
                  </a:ext>
                </a:extLst>
              </p:cNvPr>
              <p:cNvSpPr txBox="1"/>
              <p:nvPr/>
            </p:nvSpPr>
            <p:spPr>
              <a:xfrm>
                <a:off x="3002300" y="3901162"/>
                <a:ext cx="1139101" cy="1839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D6300"/>
                    </a:solidFill>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rPr>
                  <a:t>Business Strategies</a:t>
                </a:r>
                <a:endParaRPr kumimoji="0" sz="1400" b="1" i="0" u="none" strike="noStrike" kern="1200" cap="none" spc="0" normalizeH="0" baseline="0" noProof="0" dirty="0">
                  <a:ln>
                    <a:noFill/>
                  </a:ln>
                  <a:solidFill>
                    <a:srgbClr val="DD6300"/>
                  </a:solidFill>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endParaRPr>
              </a:p>
            </p:txBody>
          </p:sp>
          <p:sp>
            <p:nvSpPr>
              <p:cNvPr id="38" name="Google Shape;2080;p45">
                <a:extLst>
                  <a:ext uri="{FF2B5EF4-FFF2-40B4-BE49-F238E27FC236}">
                    <a16:creationId xmlns:a16="http://schemas.microsoft.com/office/drawing/2014/main" id="{6CD3C2CB-BBDA-426F-8055-759DE61BBAC7}"/>
                  </a:ext>
                </a:extLst>
              </p:cNvPr>
              <p:cNvSpPr txBox="1"/>
              <p:nvPr/>
            </p:nvSpPr>
            <p:spPr>
              <a:xfrm>
                <a:off x="3248747" y="1458425"/>
                <a:ext cx="646200" cy="453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prstClr val="black"/>
                    </a:solidFill>
                    <a:effectLst/>
                    <a:uLnTx/>
                    <a:uFillTx/>
                    <a:latin typeface="Georgia Pro Cond" panose="02040506050405020303" pitchFamily="18" charset="0"/>
                    <a:ea typeface="Fira Sans"/>
                    <a:cs typeface="Fira Sans"/>
                    <a:sym typeface="Fira Sans"/>
                  </a:rPr>
                  <a:t>02</a:t>
                </a:r>
                <a:endParaRPr kumimoji="0" sz="2000" b="1" i="0" u="none" strike="noStrike" kern="1200" cap="none" spc="0" normalizeH="0" baseline="0" noProof="0">
                  <a:ln>
                    <a:noFill/>
                  </a:ln>
                  <a:solidFill>
                    <a:prstClr val="black"/>
                  </a:solidFill>
                  <a:effectLst/>
                  <a:uLnTx/>
                  <a:uFillTx/>
                  <a:latin typeface="Georgia Pro Cond" panose="02040506050405020303" pitchFamily="18" charset="0"/>
                  <a:ea typeface="Fira Sans"/>
                  <a:cs typeface="Fira Sans"/>
                  <a:sym typeface="Fira Sans"/>
                </a:endParaRPr>
              </a:p>
            </p:txBody>
          </p:sp>
        </p:grpSp>
        <p:grpSp>
          <p:nvGrpSpPr>
            <p:cNvPr id="18" name="Google Shape;2081;p45">
              <a:extLst>
                <a:ext uri="{FF2B5EF4-FFF2-40B4-BE49-F238E27FC236}">
                  <a16:creationId xmlns:a16="http://schemas.microsoft.com/office/drawing/2014/main" id="{ED4B466B-3062-4098-968E-EE694A65D7AC}"/>
                </a:ext>
              </a:extLst>
            </p:cNvPr>
            <p:cNvGrpSpPr/>
            <p:nvPr/>
          </p:nvGrpSpPr>
          <p:grpSpPr>
            <a:xfrm>
              <a:off x="4697347" y="1398150"/>
              <a:ext cx="1654272" cy="3159521"/>
              <a:chOff x="4697347" y="1398150"/>
              <a:chExt cx="1654272" cy="3159521"/>
            </a:xfrm>
          </p:grpSpPr>
          <p:grpSp>
            <p:nvGrpSpPr>
              <p:cNvPr id="28" name="Google Shape;2082;p45">
                <a:extLst>
                  <a:ext uri="{FF2B5EF4-FFF2-40B4-BE49-F238E27FC236}">
                    <a16:creationId xmlns:a16="http://schemas.microsoft.com/office/drawing/2014/main" id="{F1D30B64-E038-45E8-9CB9-CDDB9F07373D}"/>
                  </a:ext>
                </a:extLst>
              </p:cNvPr>
              <p:cNvGrpSpPr/>
              <p:nvPr/>
            </p:nvGrpSpPr>
            <p:grpSpPr>
              <a:xfrm>
                <a:off x="4697347" y="1398150"/>
                <a:ext cx="1654272" cy="3159521"/>
                <a:chOff x="4697347" y="1398150"/>
                <a:chExt cx="1654272" cy="3159521"/>
              </a:xfrm>
            </p:grpSpPr>
            <p:sp>
              <p:nvSpPr>
                <p:cNvPr id="31" name="Google Shape;2083;p45">
                  <a:extLst>
                    <a:ext uri="{FF2B5EF4-FFF2-40B4-BE49-F238E27FC236}">
                      <a16:creationId xmlns:a16="http://schemas.microsoft.com/office/drawing/2014/main" id="{532AD674-D32E-4584-831A-98E610178C80}"/>
                    </a:ext>
                  </a:extLst>
                </p:cNvPr>
                <p:cNvSpPr/>
                <p:nvPr/>
              </p:nvSpPr>
              <p:spPr>
                <a:xfrm>
                  <a:off x="4697347" y="1677647"/>
                  <a:ext cx="794174" cy="551201"/>
                </a:xfrm>
                <a:custGeom>
                  <a:avLst/>
                  <a:gdLst/>
                  <a:ahLst/>
                  <a:cxnLst/>
                  <a:rect l="l" t="t" r="r" b="b"/>
                  <a:pathLst>
                    <a:path w="22647" h="13038" extrusionOk="0">
                      <a:moveTo>
                        <a:pt x="1" y="0"/>
                      </a:moveTo>
                      <a:lnTo>
                        <a:pt x="1" y="8787"/>
                      </a:lnTo>
                      <a:cubicBezTo>
                        <a:pt x="1" y="11132"/>
                        <a:pt x="2834" y="13037"/>
                        <a:pt x="6311" y="13037"/>
                      </a:cubicBezTo>
                      <a:lnTo>
                        <a:pt x="22646" y="13037"/>
                      </a:lnTo>
                      <a:lnTo>
                        <a:pt x="22646" y="4263"/>
                      </a:lnTo>
                      <a:lnTo>
                        <a:pt x="6311" y="4263"/>
                      </a:lnTo>
                      <a:cubicBezTo>
                        <a:pt x="2834" y="4263"/>
                        <a:pt x="1" y="2358"/>
                        <a:pt x="1" y="0"/>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Google Shape;2084;p45">
                  <a:extLst>
                    <a:ext uri="{FF2B5EF4-FFF2-40B4-BE49-F238E27FC236}">
                      <a16:creationId xmlns:a16="http://schemas.microsoft.com/office/drawing/2014/main" id="{BF614EA7-476A-4434-A6AF-32D4C1F1D37D}"/>
                    </a:ext>
                  </a:extLst>
                </p:cNvPr>
                <p:cNvSpPr/>
                <p:nvPr/>
              </p:nvSpPr>
              <p:spPr>
                <a:xfrm>
                  <a:off x="4797049" y="1398150"/>
                  <a:ext cx="1377075" cy="3159521"/>
                </a:xfrm>
                <a:custGeom>
                  <a:avLst/>
                  <a:gdLst/>
                  <a:ahLst/>
                  <a:cxnLst/>
                  <a:rect l="l" t="t" r="r" b="b"/>
                  <a:pathLst>
                    <a:path w="37029" h="99442" extrusionOk="0">
                      <a:moveTo>
                        <a:pt x="1" y="1"/>
                      </a:moveTo>
                      <a:lnTo>
                        <a:pt x="1" y="99441"/>
                      </a:lnTo>
                      <a:lnTo>
                        <a:pt x="18503" y="90369"/>
                      </a:lnTo>
                      <a:lnTo>
                        <a:pt x="37029" y="99441"/>
                      </a:lnTo>
                      <a:lnTo>
                        <a:pt x="370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Google Shape;2085;p45">
                  <a:extLst>
                    <a:ext uri="{FF2B5EF4-FFF2-40B4-BE49-F238E27FC236}">
                      <a16:creationId xmlns:a16="http://schemas.microsoft.com/office/drawing/2014/main" id="{E279579F-8C09-4C46-9CC4-9C12639A6A27}"/>
                    </a:ext>
                  </a:extLst>
                </p:cNvPr>
                <p:cNvSpPr/>
                <p:nvPr/>
              </p:nvSpPr>
              <p:spPr>
                <a:xfrm>
                  <a:off x="4797049" y="1677645"/>
                  <a:ext cx="1377075" cy="281854"/>
                </a:xfrm>
                <a:custGeom>
                  <a:avLst/>
                  <a:gdLst/>
                  <a:ahLst/>
                  <a:cxnLst/>
                  <a:rect l="l" t="t" r="r" b="b"/>
                  <a:pathLst>
                    <a:path w="37029" h="8871" extrusionOk="0">
                      <a:moveTo>
                        <a:pt x="1251" y="0"/>
                      </a:moveTo>
                      <a:cubicBezTo>
                        <a:pt x="810" y="0"/>
                        <a:pt x="393" y="36"/>
                        <a:pt x="1" y="96"/>
                      </a:cubicBezTo>
                      <a:lnTo>
                        <a:pt x="1" y="8870"/>
                      </a:lnTo>
                      <a:cubicBezTo>
                        <a:pt x="393" y="8811"/>
                        <a:pt x="810" y="8787"/>
                        <a:pt x="1251" y="8787"/>
                      </a:cubicBezTo>
                      <a:lnTo>
                        <a:pt x="37029" y="8787"/>
                      </a:lnTo>
                      <a:lnTo>
                        <a:pt x="37029" y="0"/>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Google Shape;2086;p45">
                  <a:extLst>
                    <a:ext uri="{FF2B5EF4-FFF2-40B4-BE49-F238E27FC236}">
                      <a16:creationId xmlns:a16="http://schemas.microsoft.com/office/drawing/2014/main" id="{FF8EDFF3-D270-4C98-9C26-200EBECC3051}"/>
                    </a:ext>
                  </a:extLst>
                </p:cNvPr>
                <p:cNvSpPr/>
                <p:nvPr/>
              </p:nvSpPr>
              <p:spPr>
                <a:xfrm>
                  <a:off x="4697351" y="1502951"/>
                  <a:ext cx="1654268" cy="551243"/>
                </a:xfrm>
                <a:custGeom>
                  <a:avLst/>
                  <a:gdLst/>
                  <a:ahLst/>
                  <a:cxnLst/>
                  <a:rect l="l" t="t" r="r" b="b"/>
                  <a:pathLst>
                    <a:path w="49376" h="13039" extrusionOk="0">
                      <a:moveTo>
                        <a:pt x="6311" y="1"/>
                      </a:moveTo>
                      <a:cubicBezTo>
                        <a:pt x="2834" y="1"/>
                        <a:pt x="1" y="1906"/>
                        <a:pt x="1" y="4251"/>
                      </a:cubicBezTo>
                      <a:lnTo>
                        <a:pt x="1" y="13038"/>
                      </a:lnTo>
                      <a:cubicBezTo>
                        <a:pt x="1" y="10681"/>
                        <a:pt x="2834" y="8776"/>
                        <a:pt x="6311" y="8776"/>
                      </a:cubicBezTo>
                      <a:lnTo>
                        <a:pt x="45280" y="8776"/>
                      </a:lnTo>
                      <a:lnTo>
                        <a:pt x="49376" y="4132"/>
                      </a:lnTo>
                      <a:lnTo>
                        <a:pt x="45280"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oogle Shape;2087;p45">
                  <a:extLst>
                    <a:ext uri="{FF2B5EF4-FFF2-40B4-BE49-F238E27FC236}">
                      <a16:creationId xmlns:a16="http://schemas.microsoft.com/office/drawing/2014/main" id="{400A21F2-180E-4414-B322-5CEF49447FB7}"/>
                    </a:ext>
                  </a:extLst>
                </p:cNvPr>
                <p:cNvSpPr/>
                <p:nvPr/>
              </p:nvSpPr>
              <p:spPr>
                <a:xfrm>
                  <a:off x="4989406" y="3755161"/>
                  <a:ext cx="985061" cy="24201"/>
                </a:xfrm>
                <a:custGeom>
                  <a:avLst/>
                  <a:gdLst/>
                  <a:ahLst/>
                  <a:cxnLst/>
                  <a:rect l="l" t="t" r="r" b="b"/>
                  <a:pathLst>
                    <a:path w="39434" h="786" extrusionOk="0">
                      <a:moveTo>
                        <a:pt x="0" y="0"/>
                      </a:moveTo>
                      <a:lnTo>
                        <a:pt x="0" y="786"/>
                      </a:lnTo>
                      <a:lnTo>
                        <a:pt x="39434" y="786"/>
                      </a:lnTo>
                      <a:lnTo>
                        <a:pt x="39434" y="0"/>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 name="Google Shape;2089;p45">
                <a:extLst>
                  <a:ext uri="{FF2B5EF4-FFF2-40B4-BE49-F238E27FC236}">
                    <a16:creationId xmlns:a16="http://schemas.microsoft.com/office/drawing/2014/main" id="{F1C2E9B8-3F2E-4EBD-BD41-7474A36BAC99}"/>
                  </a:ext>
                </a:extLst>
              </p:cNvPr>
              <p:cNvSpPr txBox="1"/>
              <p:nvPr/>
            </p:nvSpPr>
            <p:spPr>
              <a:xfrm>
                <a:off x="4912387" y="3922416"/>
                <a:ext cx="1139100" cy="1839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effectLst>
                      <a:outerShdw blurRad="38100" dist="38100" dir="2700000" algn="tl">
                        <a:srgbClr val="000000">
                          <a:alpha val="43137"/>
                        </a:srgbClr>
                      </a:outerShdw>
                    </a:effectLst>
                    <a:latin typeface="Georgia" panose="02040502050405020303" pitchFamily="18" charset="0"/>
                    <a:ea typeface="Fira Sans"/>
                    <a:cs typeface="Fira Sans"/>
                    <a:sym typeface="Fira Sans"/>
                  </a:rPr>
                  <a:t>Customer Satisfaction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1" i="0" u="none" strike="noStrike" kern="1200" cap="none" spc="0" normalizeH="0" baseline="0" noProof="0" dirty="0">
                  <a:ln>
                    <a:noFill/>
                  </a:ln>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endParaRPr>
              </a:p>
            </p:txBody>
          </p:sp>
          <p:sp>
            <p:nvSpPr>
              <p:cNvPr id="30" name="Google Shape;2091;p45">
                <a:extLst>
                  <a:ext uri="{FF2B5EF4-FFF2-40B4-BE49-F238E27FC236}">
                    <a16:creationId xmlns:a16="http://schemas.microsoft.com/office/drawing/2014/main" id="{77A03633-C7EB-469A-ABC5-7F6644ECEFB1}"/>
                  </a:ext>
                </a:extLst>
              </p:cNvPr>
              <p:cNvSpPr txBox="1"/>
              <p:nvPr/>
            </p:nvSpPr>
            <p:spPr>
              <a:xfrm>
                <a:off x="5159445" y="1458425"/>
                <a:ext cx="646200" cy="453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prstClr val="black"/>
                    </a:solidFill>
                    <a:effectLst/>
                    <a:uLnTx/>
                    <a:uFillTx/>
                    <a:latin typeface="Georgia Pro Cond" panose="02040506050405020303" pitchFamily="18" charset="0"/>
                    <a:ea typeface="Fira Sans"/>
                    <a:cs typeface="Fira Sans"/>
                    <a:sym typeface="Fira Sans"/>
                  </a:rPr>
                  <a:t>03</a:t>
                </a:r>
                <a:endParaRPr kumimoji="0" sz="2000" b="1" i="0" u="none" strike="noStrike" kern="1200" cap="none" spc="0" normalizeH="0" baseline="0" noProof="0">
                  <a:ln>
                    <a:noFill/>
                  </a:ln>
                  <a:solidFill>
                    <a:prstClr val="black"/>
                  </a:solidFill>
                  <a:effectLst/>
                  <a:uLnTx/>
                  <a:uFillTx/>
                  <a:latin typeface="Georgia Pro Cond" panose="02040506050405020303" pitchFamily="18" charset="0"/>
                  <a:ea typeface="Fira Sans"/>
                  <a:cs typeface="Fira Sans"/>
                  <a:sym typeface="Fira Sans"/>
                </a:endParaRPr>
              </a:p>
            </p:txBody>
          </p:sp>
        </p:grpSp>
        <p:grpSp>
          <p:nvGrpSpPr>
            <p:cNvPr id="19" name="Google Shape;2092;p45">
              <a:extLst>
                <a:ext uri="{FF2B5EF4-FFF2-40B4-BE49-F238E27FC236}">
                  <a16:creationId xmlns:a16="http://schemas.microsoft.com/office/drawing/2014/main" id="{21B1D5A9-02DF-4811-99A5-E6B1F1D2BB6C}"/>
                </a:ext>
              </a:extLst>
            </p:cNvPr>
            <p:cNvGrpSpPr/>
            <p:nvPr/>
          </p:nvGrpSpPr>
          <p:grpSpPr>
            <a:xfrm>
              <a:off x="6604169" y="1398150"/>
              <a:ext cx="1654212" cy="3159521"/>
              <a:chOff x="6604169" y="1398150"/>
              <a:chExt cx="1654212" cy="3159521"/>
            </a:xfrm>
          </p:grpSpPr>
          <p:grpSp>
            <p:nvGrpSpPr>
              <p:cNvPr id="20" name="Google Shape;2093;p45">
                <a:extLst>
                  <a:ext uri="{FF2B5EF4-FFF2-40B4-BE49-F238E27FC236}">
                    <a16:creationId xmlns:a16="http://schemas.microsoft.com/office/drawing/2014/main" id="{BF6266E6-2FEC-4938-9F29-EE0970E68368}"/>
                  </a:ext>
                </a:extLst>
              </p:cNvPr>
              <p:cNvGrpSpPr/>
              <p:nvPr/>
            </p:nvGrpSpPr>
            <p:grpSpPr>
              <a:xfrm>
                <a:off x="6604169" y="1398150"/>
                <a:ext cx="1654212" cy="3159521"/>
                <a:chOff x="6604169" y="1398150"/>
                <a:chExt cx="1654212" cy="3159521"/>
              </a:xfrm>
            </p:grpSpPr>
            <p:sp>
              <p:nvSpPr>
                <p:cNvPr id="23" name="Google Shape;2094;p45">
                  <a:extLst>
                    <a:ext uri="{FF2B5EF4-FFF2-40B4-BE49-F238E27FC236}">
                      <a16:creationId xmlns:a16="http://schemas.microsoft.com/office/drawing/2014/main" id="{497CDBB2-0C58-453F-B150-DF616867E5D3}"/>
                    </a:ext>
                  </a:extLst>
                </p:cNvPr>
                <p:cNvSpPr/>
                <p:nvPr/>
              </p:nvSpPr>
              <p:spPr>
                <a:xfrm>
                  <a:off x="6604177" y="1677647"/>
                  <a:ext cx="793753" cy="551201"/>
                </a:xfrm>
                <a:custGeom>
                  <a:avLst/>
                  <a:gdLst/>
                  <a:ahLst/>
                  <a:cxnLst/>
                  <a:rect l="l" t="t" r="r" b="b"/>
                  <a:pathLst>
                    <a:path w="22635" h="13038" extrusionOk="0">
                      <a:moveTo>
                        <a:pt x="0" y="0"/>
                      </a:moveTo>
                      <a:lnTo>
                        <a:pt x="0" y="8787"/>
                      </a:lnTo>
                      <a:cubicBezTo>
                        <a:pt x="0" y="11132"/>
                        <a:pt x="2822" y="13037"/>
                        <a:pt x="6311" y="13037"/>
                      </a:cubicBezTo>
                      <a:lnTo>
                        <a:pt x="22634" y="13037"/>
                      </a:lnTo>
                      <a:lnTo>
                        <a:pt x="22634" y="4263"/>
                      </a:lnTo>
                      <a:lnTo>
                        <a:pt x="6311" y="4263"/>
                      </a:lnTo>
                      <a:cubicBezTo>
                        <a:pt x="2822" y="4263"/>
                        <a:pt x="0" y="2358"/>
                        <a:pt x="0" y="0"/>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Google Shape;2095;p45">
                  <a:extLst>
                    <a:ext uri="{FF2B5EF4-FFF2-40B4-BE49-F238E27FC236}">
                      <a16:creationId xmlns:a16="http://schemas.microsoft.com/office/drawing/2014/main" id="{53AA9F27-A08D-4551-AC8A-2644085E1AE6}"/>
                    </a:ext>
                  </a:extLst>
                </p:cNvPr>
                <p:cNvSpPr/>
                <p:nvPr/>
              </p:nvSpPr>
              <p:spPr>
                <a:xfrm>
                  <a:off x="6703025" y="1398150"/>
                  <a:ext cx="1377075" cy="3159521"/>
                </a:xfrm>
                <a:custGeom>
                  <a:avLst/>
                  <a:gdLst/>
                  <a:ahLst/>
                  <a:cxnLst/>
                  <a:rect l="l" t="t" r="r" b="b"/>
                  <a:pathLst>
                    <a:path w="37029" h="99442" extrusionOk="0">
                      <a:moveTo>
                        <a:pt x="1" y="1"/>
                      </a:moveTo>
                      <a:lnTo>
                        <a:pt x="1" y="99441"/>
                      </a:lnTo>
                      <a:lnTo>
                        <a:pt x="18515" y="90369"/>
                      </a:lnTo>
                      <a:lnTo>
                        <a:pt x="37029" y="99441"/>
                      </a:lnTo>
                      <a:lnTo>
                        <a:pt x="3702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Google Shape;2096;p45">
                  <a:extLst>
                    <a:ext uri="{FF2B5EF4-FFF2-40B4-BE49-F238E27FC236}">
                      <a16:creationId xmlns:a16="http://schemas.microsoft.com/office/drawing/2014/main" id="{A5037988-0060-47C1-95B8-CEE28CAD425D}"/>
                    </a:ext>
                  </a:extLst>
                </p:cNvPr>
                <p:cNvSpPr/>
                <p:nvPr/>
              </p:nvSpPr>
              <p:spPr>
                <a:xfrm>
                  <a:off x="6703025" y="1677645"/>
                  <a:ext cx="1377075" cy="281854"/>
                </a:xfrm>
                <a:custGeom>
                  <a:avLst/>
                  <a:gdLst/>
                  <a:ahLst/>
                  <a:cxnLst/>
                  <a:rect l="l" t="t" r="r" b="b"/>
                  <a:pathLst>
                    <a:path w="37029" h="8871" extrusionOk="0">
                      <a:moveTo>
                        <a:pt x="1251" y="0"/>
                      </a:moveTo>
                      <a:cubicBezTo>
                        <a:pt x="810" y="0"/>
                        <a:pt x="393" y="36"/>
                        <a:pt x="1" y="96"/>
                      </a:cubicBezTo>
                      <a:lnTo>
                        <a:pt x="1" y="8870"/>
                      </a:lnTo>
                      <a:cubicBezTo>
                        <a:pt x="393" y="8811"/>
                        <a:pt x="810" y="8787"/>
                        <a:pt x="1251" y="8787"/>
                      </a:cubicBezTo>
                      <a:lnTo>
                        <a:pt x="37029" y="8787"/>
                      </a:lnTo>
                      <a:lnTo>
                        <a:pt x="37029"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Google Shape;2097;p45">
                  <a:extLst>
                    <a:ext uri="{FF2B5EF4-FFF2-40B4-BE49-F238E27FC236}">
                      <a16:creationId xmlns:a16="http://schemas.microsoft.com/office/drawing/2014/main" id="{AFE21755-D766-43F4-BE65-DF6473D7D632}"/>
                    </a:ext>
                  </a:extLst>
                </p:cNvPr>
                <p:cNvSpPr/>
                <p:nvPr/>
              </p:nvSpPr>
              <p:spPr>
                <a:xfrm>
                  <a:off x="6604169" y="1502951"/>
                  <a:ext cx="1654212" cy="551243"/>
                </a:xfrm>
                <a:custGeom>
                  <a:avLst/>
                  <a:gdLst/>
                  <a:ahLst/>
                  <a:cxnLst/>
                  <a:rect l="l" t="t" r="r" b="b"/>
                  <a:pathLst>
                    <a:path w="49364" h="13039" extrusionOk="0">
                      <a:moveTo>
                        <a:pt x="6311" y="1"/>
                      </a:moveTo>
                      <a:cubicBezTo>
                        <a:pt x="2822" y="1"/>
                        <a:pt x="0" y="1906"/>
                        <a:pt x="0" y="4251"/>
                      </a:cubicBezTo>
                      <a:lnTo>
                        <a:pt x="0" y="13038"/>
                      </a:lnTo>
                      <a:cubicBezTo>
                        <a:pt x="0" y="10681"/>
                        <a:pt x="2822" y="8776"/>
                        <a:pt x="6311" y="8776"/>
                      </a:cubicBezTo>
                      <a:lnTo>
                        <a:pt x="45268" y="8776"/>
                      </a:lnTo>
                      <a:lnTo>
                        <a:pt x="49364" y="4132"/>
                      </a:lnTo>
                      <a:lnTo>
                        <a:pt x="45268"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Google Shape;2098;p45">
                  <a:extLst>
                    <a:ext uri="{FF2B5EF4-FFF2-40B4-BE49-F238E27FC236}">
                      <a16:creationId xmlns:a16="http://schemas.microsoft.com/office/drawing/2014/main" id="{986ACC91-6F5E-4A19-A4E9-283F49FA8976}"/>
                    </a:ext>
                  </a:extLst>
                </p:cNvPr>
                <p:cNvSpPr/>
                <p:nvPr/>
              </p:nvSpPr>
              <p:spPr>
                <a:xfrm>
                  <a:off x="6919678" y="3773769"/>
                  <a:ext cx="985361" cy="24201"/>
                </a:xfrm>
                <a:custGeom>
                  <a:avLst/>
                  <a:gdLst/>
                  <a:ahLst/>
                  <a:cxnLst/>
                  <a:rect l="l" t="t" r="r" b="b"/>
                  <a:pathLst>
                    <a:path w="39446" h="786" extrusionOk="0">
                      <a:moveTo>
                        <a:pt x="0" y="0"/>
                      </a:moveTo>
                      <a:lnTo>
                        <a:pt x="0" y="786"/>
                      </a:lnTo>
                      <a:lnTo>
                        <a:pt x="39446" y="786"/>
                      </a:lnTo>
                      <a:lnTo>
                        <a:pt x="39446"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Google Shape;2100;p45">
                <a:extLst>
                  <a:ext uri="{FF2B5EF4-FFF2-40B4-BE49-F238E27FC236}">
                    <a16:creationId xmlns:a16="http://schemas.microsoft.com/office/drawing/2014/main" id="{2219038C-A088-4881-A56F-C6A7DF3F6C3B}"/>
                  </a:ext>
                </a:extLst>
              </p:cNvPr>
              <p:cNvSpPr txBox="1"/>
              <p:nvPr/>
            </p:nvSpPr>
            <p:spPr>
              <a:xfrm>
                <a:off x="6861725" y="3920505"/>
                <a:ext cx="1139100" cy="1839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rPr>
                  <a:t>Customer Churn</a:t>
                </a:r>
                <a:endParaRPr kumimoji="0" sz="1400" b="1"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endParaRPr>
              </a:p>
            </p:txBody>
          </p:sp>
          <p:sp>
            <p:nvSpPr>
              <p:cNvPr id="22" name="Google Shape;2102;p45">
                <a:extLst>
                  <a:ext uri="{FF2B5EF4-FFF2-40B4-BE49-F238E27FC236}">
                    <a16:creationId xmlns:a16="http://schemas.microsoft.com/office/drawing/2014/main" id="{0A5E89DA-02B5-4715-A918-F3C3A4B873F3}"/>
                  </a:ext>
                </a:extLst>
              </p:cNvPr>
              <p:cNvSpPr txBox="1"/>
              <p:nvPr/>
            </p:nvSpPr>
            <p:spPr>
              <a:xfrm>
                <a:off x="7070142" y="1458425"/>
                <a:ext cx="646200" cy="453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prstClr val="black"/>
                    </a:solidFill>
                    <a:effectLst/>
                    <a:uLnTx/>
                    <a:uFillTx/>
                    <a:latin typeface="Georgia Pro Cond" panose="02040506050405020303" pitchFamily="18" charset="0"/>
                    <a:ea typeface="Fira Sans"/>
                    <a:cs typeface="Fira Sans"/>
                    <a:sym typeface="Fira Sans"/>
                  </a:rPr>
                  <a:t>04</a:t>
                </a:r>
                <a:endParaRPr kumimoji="0" sz="2000" b="1" i="0" u="none" strike="noStrike" kern="1200" cap="none" spc="0" normalizeH="0" baseline="0" noProof="0">
                  <a:ln>
                    <a:noFill/>
                  </a:ln>
                  <a:solidFill>
                    <a:prstClr val="black"/>
                  </a:solidFill>
                  <a:effectLst/>
                  <a:uLnTx/>
                  <a:uFillTx/>
                  <a:latin typeface="Georgia Pro Cond" panose="02040506050405020303" pitchFamily="18" charset="0"/>
                  <a:ea typeface="Fira Sans"/>
                  <a:cs typeface="Fira Sans"/>
                  <a:sym typeface="Fira Sans"/>
                </a:endParaRPr>
              </a:p>
            </p:txBody>
          </p:sp>
        </p:grpSp>
      </p:grpSp>
      <p:sp>
        <p:nvSpPr>
          <p:cNvPr id="52" name="TextBox 51">
            <a:extLst>
              <a:ext uri="{FF2B5EF4-FFF2-40B4-BE49-F238E27FC236}">
                <a16:creationId xmlns:a16="http://schemas.microsoft.com/office/drawing/2014/main" id="{DDFD6C1C-4B01-42BF-8676-99F18C031D51}"/>
              </a:ext>
            </a:extLst>
          </p:cNvPr>
          <p:cNvSpPr txBox="1"/>
          <p:nvPr/>
        </p:nvSpPr>
        <p:spPr>
          <a:xfrm>
            <a:off x="4649068" y="23470"/>
            <a:ext cx="2787151" cy="584775"/>
          </a:xfrm>
          <a:prstGeom prst="rect">
            <a:avLst/>
          </a:prstGeom>
          <a:noFill/>
        </p:spPr>
        <p:txBody>
          <a:bodyPr wrap="square" rtlCol="0">
            <a:spAutoFit/>
          </a:bodyPr>
          <a:lstStyle/>
          <a:p>
            <a:r>
              <a:rPr lang="en-US" sz="3200" b="1" dirty="0">
                <a:latin typeface="+mj-lt"/>
              </a:rPr>
              <a:t>RECOMMENDATIONS</a:t>
            </a:r>
          </a:p>
        </p:txBody>
      </p:sp>
      <p:sp>
        <p:nvSpPr>
          <p:cNvPr id="53" name="TextBox 52">
            <a:extLst>
              <a:ext uri="{FF2B5EF4-FFF2-40B4-BE49-F238E27FC236}">
                <a16:creationId xmlns:a16="http://schemas.microsoft.com/office/drawing/2014/main" id="{84C113D6-BA01-4F9F-B410-755F4BB77B4F}"/>
              </a:ext>
            </a:extLst>
          </p:cNvPr>
          <p:cNvSpPr txBox="1"/>
          <p:nvPr/>
        </p:nvSpPr>
        <p:spPr>
          <a:xfrm>
            <a:off x="449474" y="2736931"/>
            <a:ext cx="1858600" cy="2246769"/>
          </a:xfrm>
          <a:prstGeom prst="rect">
            <a:avLst/>
          </a:prstGeom>
          <a:noFill/>
        </p:spPr>
        <p:txBody>
          <a:bodyPr wrap="square">
            <a:spAutoFit/>
          </a:bodyPr>
          <a:lstStyle/>
          <a:p>
            <a:pPr algn="ctr"/>
            <a:r>
              <a:rPr lang="en-US" sz="1400" b="1" i="0" dirty="0">
                <a:solidFill>
                  <a:srgbClr val="FFFF00"/>
                </a:solidFill>
                <a:effectLst/>
                <a:latin typeface="Georgia Pro Light" panose="02040302050405020303" pitchFamily="18" charset="0"/>
              </a:rPr>
              <a:t>Focus on High-Revenue Genres</a:t>
            </a:r>
          </a:p>
          <a:p>
            <a:pPr algn="ctr"/>
            <a:endParaRPr lang="en-US" sz="1050" b="1" dirty="0">
              <a:solidFill>
                <a:srgbClr val="FFFF00"/>
              </a:solidFill>
              <a:latin typeface="Georgia Pro Light" panose="02040302050405020303" pitchFamily="18" charset="0"/>
            </a:endParaRPr>
          </a:p>
          <a:p>
            <a:pPr algn="ctr"/>
            <a:r>
              <a:rPr lang="en-US" sz="1400" b="1" i="0" dirty="0">
                <a:effectLst/>
                <a:latin typeface="Georgia Pro Light" panose="02040302050405020303" pitchFamily="18" charset="0"/>
              </a:rPr>
              <a:t> Genres like Sports, Sci-Fi, and Animation generate the highest revenue. Consider acquiring more titles within these genres to boost rental revenue</a:t>
            </a:r>
            <a:r>
              <a:rPr lang="en-US" sz="1400" i="0" dirty="0">
                <a:solidFill>
                  <a:srgbClr val="FFFFFF"/>
                </a:solidFill>
                <a:effectLst/>
                <a:latin typeface="Georgia Pro Light" panose="02040302050405020303" pitchFamily="18" charset="0"/>
              </a:rPr>
              <a:t>.</a:t>
            </a:r>
          </a:p>
        </p:txBody>
      </p:sp>
      <p:sp>
        <p:nvSpPr>
          <p:cNvPr id="54" name="TextBox 53">
            <a:extLst>
              <a:ext uri="{FF2B5EF4-FFF2-40B4-BE49-F238E27FC236}">
                <a16:creationId xmlns:a16="http://schemas.microsoft.com/office/drawing/2014/main" id="{2ABB4FBA-7A80-40C1-AE33-9D3B54E61F42}"/>
              </a:ext>
            </a:extLst>
          </p:cNvPr>
          <p:cNvSpPr txBox="1"/>
          <p:nvPr/>
        </p:nvSpPr>
        <p:spPr>
          <a:xfrm>
            <a:off x="3249986" y="2736931"/>
            <a:ext cx="1903522" cy="2769989"/>
          </a:xfrm>
          <a:prstGeom prst="rect">
            <a:avLst/>
          </a:prstGeom>
          <a:noFill/>
        </p:spPr>
        <p:txBody>
          <a:bodyPr wrap="square">
            <a:spAutoFit/>
          </a:bodyPr>
          <a:lstStyle>
            <a:defPPr>
              <a:defRPr lang="en-US"/>
            </a:defPPr>
            <a:lvl1pPr algn="ctr">
              <a:defRPr sz="1400" b="1" i="0">
                <a:solidFill>
                  <a:srgbClr val="FFFF00"/>
                </a:solidFill>
                <a:effectLst/>
                <a:latin typeface="Georgia Pro Light" panose="02040302050405020303" pitchFamily="18" charset="0"/>
              </a:defRPr>
            </a:lvl1pPr>
          </a:lstStyle>
          <a:p>
            <a:r>
              <a:rPr lang="en-US" dirty="0">
                <a:solidFill>
                  <a:srgbClr val="DD6300"/>
                </a:solidFill>
              </a:rPr>
              <a:t>Stock up More Copies of Popular Movies </a:t>
            </a:r>
          </a:p>
          <a:p>
            <a:endParaRPr lang="en-US" sz="1000" dirty="0">
              <a:solidFill>
                <a:schemeClr val="tx1"/>
              </a:solidFill>
            </a:endParaRPr>
          </a:p>
          <a:p>
            <a:r>
              <a:rPr lang="en-US" sz="1200" dirty="0">
                <a:solidFill>
                  <a:schemeClr val="tx1"/>
                </a:solidFill>
              </a:rPr>
              <a:t>Given the high rental frequency of titles like "BUCKET BROTHERHOOD" and "ROCKETEER MOTHER," it would be beneficial to stock additional copies of these popular titles to meet demand and avoid stockouts</a:t>
            </a:r>
            <a:r>
              <a:rPr lang="en-US" sz="1200" dirty="0">
                <a:solidFill>
                  <a:schemeClr val="bg1">
                    <a:lumMod val="85000"/>
                  </a:schemeClr>
                </a:solidFill>
              </a:rPr>
              <a:t>.</a:t>
            </a:r>
          </a:p>
        </p:txBody>
      </p:sp>
      <p:sp>
        <p:nvSpPr>
          <p:cNvPr id="55" name="TextBox 54">
            <a:extLst>
              <a:ext uri="{FF2B5EF4-FFF2-40B4-BE49-F238E27FC236}">
                <a16:creationId xmlns:a16="http://schemas.microsoft.com/office/drawing/2014/main" id="{3CDD7DFA-A13F-44C8-AD55-E9DCAFB67B92}"/>
              </a:ext>
            </a:extLst>
          </p:cNvPr>
          <p:cNvSpPr txBox="1"/>
          <p:nvPr/>
        </p:nvSpPr>
        <p:spPr>
          <a:xfrm>
            <a:off x="5926214" y="2848971"/>
            <a:ext cx="2008750" cy="2583304"/>
          </a:xfrm>
          <a:prstGeom prst="rect">
            <a:avLst/>
          </a:prstGeom>
          <a:noFill/>
        </p:spPr>
        <p:txBody>
          <a:bodyPr wrap="square">
            <a:spAutoFit/>
          </a:bodyPr>
          <a:lstStyle/>
          <a:p>
            <a:pPr algn="ctr"/>
            <a:r>
              <a:rPr lang="en-US" sz="1400" b="1" i="0" dirty="0">
                <a:effectLst/>
                <a:latin typeface="Georgia Pro Light" panose="02040302050405020303" pitchFamily="18" charset="0"/>
              </a:rPr>
              <a:t>Loyalty Programs for High-Value Customers </a:t>
            </a:r>
          </a:p>
          <a:p>
            <a:pPr algn="ctr"/>
            <a:endParaRPr lang="en-US" sz="1000" b="1" i="0" dirty="0">
              <a:effectLst/>
              <a:latin typeface="Georgia Pro Light" panose="02040302050405020303" pitchFamily="18" charset="0"/>
            </a:endParaRPr>
          </a:p>
          <a:p>
            <a:pPr algn="ctr"/>
            <a:r>
              <a:rPr lang="en-US" sz="1200" b="1" i="0" dirty="0">
                <a:effectLst/>
                <a:latin typeface="Georgia Pro Light" panose="02040302050405020303" pitchFamily="18" charset="0"/>
              </a:rPr>
              <a:t>Customers like ELEANOR HUNT and KARL SEAL, who have a high rental frequency and total spending, should be targeted with loyalty programs, personalized offers, and exclusive discounts to encourage continued patronage</a:t>
            </a:r>
            <a:r>
              <a:rPr lang="en-US" sz="1200" i="0" dirty="0">
                <a:solidFill>
                  <a:srgbClr val="FFFFFF"/>
                </a:solidFill>
                <a:effectLst/>
                <a:latin typeface="Georgia Pro Light" panose="02040302050405020303" pitchFamily="18" charset="0"/>
              </a:rPr>
              <a:t>.</a:t>
            </a:r>
            <a:endParaRPr lang="en-US" sz="1200" i="0" dirty="0">
              <a:solidFill>
                <a:srgbClr val="252423"/>
              </a:solidFill>
              <a:effectLst/>
              <a:latin typeface="Georgia Pro Light" panose="02040302050405020303" pitchFamily="18" charset="0"/>
            </a:endParaRPr>
          </a:p>
        </p:txBody>
      </p:sp>
      <p:sp>
        <p:nvSpPr>
          <p:cNvPr id="56" name="TextBox 55">
            <a:extLst>
              <a:ext uri="{FF2B5EF4-FFF2-40B4-BE49-F238E27FC236}">
                <a16:creationId xmlns:a16="http://schemas.microsoft.com/office/drawing/2014/main" id="{63BDE324-EBC1-4C7A-9866-3E6B198554A8}"/>
              </a:ext>
            </a:extLst>
          </p:cNvPr>
          <p:cNvSpPr txBox="1"/>
          <p:nvPr/>
        </p:nvSpPr>
        <p:spPr>
          <a:xfrm>
            <a:off x="8909138" y="2761932"/>
            <a:ext cx="1796802" cy="2677656"/>
          </a:xfrm>
          <a:prstGeom prst="rect">
            <a:avLst/>
          </a:prstGeom>
          <a:noFill/>
        </p:spPr>
        <p:txBody>
          <a:bodyPr wrap="square">
            <a:spAutoFit/>
          </a:bodyPr>
          <a:lstStyle/>
          <a:p>
            <a:pPr algn="ctr"/>
            <a:r>
              <a:rPr lang="en-US" sz="1400" b="1" i="0" dirty="0">
                <a:solidFill>
                  <a:srgbClr val="00B050"/>
                </a:solidFill>
                <a:effectLst/>
                <a:latin typeface="Georgia Pro Light" panose="02040302050405020303" pitchFamily="18" charset="0"/>
              </a:rPr>
              <a:t>Target Inactive Customers</a:t>
            </a:r>
          </a:p>
          <a:p>
            <a:pPr algn="ctr"/>
            <a:endParaRPr lang="en-US" sz="1200" b="1" i="0" dirty="0">
              <a:solidFill>
                <a:srgbClr val="00B050"/>
              </a:solidFill>
              <a:effectLst/>
              <a:latin typeface="Georgia Pro Light" panose="02040302050405020303" pitchFamily="18" charset="0"/>
            </a:endParaRPr>
          </a:p>
          <a:p>
            <a:pPr algn="ctr"/>
            <a:r>
              <a:rPr lang="en-US" sz="1400" b="1" i="0" dirty="0">
                <a:effectLst/>
                <a:latin typeface="Georgia Pro Light" panose="02040302050405020303" pitchFamily="18" charset="0"/>
              </a:rPr>
              <a:t> Implement strategies to re-engage customers who have not rented in a while, such as sending promotional emails or offering discounts on their next rental</a:t>
            </a:r>
            <a:r>
              <a:rPr lang="en-US" sz="1400" i="0" dirty="0">
                <a:effectLst/>
                <a:latin typeface="Georgia Pro Light" panose="02040302050405020303" pitchFamily="18" charset="0"/>
              </a:rPr>
              <a:t>.</a:t>
            </a:r>
          </a:p>
        </p:txBody>
      </p:sp>
      <p:graphicFrame>
        <p:nvGraphicFramePr>
          <p:cNvPr id="57" name="Object 56">
            <a:extLst>
              <a:ext uri="{FF2B5EF4-FFF2-40B4-BE49-F238E27FC236}">
                <a16:creationId xmlns:a16="http://schemas.microsoft.com/office/drawing/2014/main" id="{A43BB31C-2BDD-4622-8637-E6FEA0A0785B}"/>
              </a:ext>
            </a:extLst>
          </p:cNvPr>
          <p:cNvGraphicFramePr>
            <a:graphicFrameLocks noChangeAspect="1"/>
          </p:cNvGraphicFramePr>
          <p:nvPr>
            <p:extLst>
              <p:ext uri="{D42A27DB-BD31-4B8C-83A1-F6EECF244321}">
                <p14:modId xmlns:p14="http://schemas.microsoft.com/office/powerpoint/2010/main" val="2831317505"/>
              </p:ext>
            </p:extLst>
          </p:nvPr>
        </p:nvGraphicFramePr>
        <p:xfrm>
          <a:off x="9133074" y="409993"/>
          <a:ext cx="1348929" cy="1344595"/>
        </p:xfrm>
        <a:graphic>
          <a:graphicData uri="http://schemas.openxmlformats.org/presentationml/2006/ole">
            <mc:AlternateContent xmlns:mc="http://schemas.openxmlformats.org/markup-compatibility/2006">
              <mc:Choice xmlns:v="urn:schemas-microsoft-com:vml" Requires="v">
                <p:oleObj spid="_x0000_s2065" name="CorelDRAW" r:id="rId6" imgW="7479898" imgH="7456979" progId="CorelDraw.Graphic.25">
                  <p:embed/>
                </p:oleObj>
              </mc:Choice>
              <mc:Fallback>
                <p:oleObj name="CorelDRAW" r:id="rId6" imgW="7479898" imgH="7456979" progId="CorelDraw.Graphic.25">
                  <p:embed/>
                  <p:pic>
                    <p:nvPicPr>
                      <p:cNvPr id="3" name="Object 2">
                        <a:extLst>
                          <a:ext uri="{FF2B5EF4-FFF2-40B4-BE49-F238E27FC236}">
                            <a16:creationId xmlns:a16="http://schemas.microsoft.com/office/drawing/2014/main" id="{0F237821-E3C2-4C62-9C6A-B3F4ACF37D14}"/>
                          </a:ext>
                        </a:extLst>
                      </p:cNvPr>
                      <p:cNvPicPr/>
                      <p:nvPr/>
                    </p:nvPicPr>
                    <p:blipFill>
                      <a:blip r:embed="rId7"/>
                      <a:stretch>
                        <a:fillRect/>
                      </a:stretch>
                    </p:blipFill>
                    <p:spPr>
                      <a:xfrm>
                        <a:off x="9133074" y="409993"/>
                        <a:ext cx="1348929" cy="1344595"/>
                      </a:xfrm>
                      <a:prstGeom prst="rect">
                        <a:avLst/>
                      </a:prstGeom>
                    </p:spPr>
                  </p:pic>
                </p:oleObj>
              </mc:Fallback>
            </mc:AlternateContent>
          </a:graphicData>
        </a:graphic>
      </p:graphicFrame>
    </p:spTree>
    <p:extLst>
      <p:ext uri="{BB962C8B-B14F-4D97-AF65-F5344CB8AC3E}">
        <p14:creationId xmlns:p14="http://schemas.microsoft.com/office/powerpoint/2010/main" val="1162765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7D1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FFD7C4-D5E8-E837-9F9E-7BF2AEB6B65E}"/>
              </a:ext>
            </a:extLst>
          </p:cNvPr>
          <p:cNvSpPr>
            <a:spLocks noGrp="1"/>
          </p:cNvSpPr>
          <p:nvPr>
            <p:ph type="body" sz="quarter" idx="11"/>
          </p:nvPr>
        </p:nvSpPr>
        <p:spPr>
          <a:xfrm>
            <a:off x="10247155" y="5038170"/>
            <a:ext cx="1752279" cy="1318180"/>
          </a:xfrm>
        </p:spPr>
        <p:txBody>
          <a:bodyPr/>
          <a:lstStyle/>
          <a:p>
            <a:r>
              <a:rPr lang="en-US" sz="9600" dirty="0">
                <a:solidFill>
                  <a:schemeClr val="tx1"/>
                </a:solidFill>
              </a:rPr>
              <a:t>”</a:t>
            </a:r>
          </a:p>
        </p:txBody>
      </p:sp>
      <p:sp>
        <p:nvSpPr>
          <p:cNvPr id="10" name="Slide Number Placeholder 6">
            <a:extLst>
              <a:ext uri="{FF2B5EF4-FFF2-40B4-BE49-F238E27FC236}">
                <a16:creationId xmlns:a16="http://schemas.microsoft.com/office/drawing/2014/main" id="{B4D16406-7020-400C-8698-930FA4B41A3B}"/>
              </a:ext>
            </a:extLst>
          </p:cNvPr>
          <p:cNvSpPr txBox="1">
            <a:spLocks/>
          </p:cNvSpPr>
          <p:nvPr/>
        </p:nvSpPr>
        <p:spPr>
          <a:xfrm>
            <a:off x="11123295" y="6356350"/>
            <a:ext cx="457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11</a:t>
            </a:fld>
            <a:endParaRPr lang="en-US" dirty="0"/>
          </a:p>
        </p:txBody>
      </p:sp>
      <p:sp>
        <p:nvSpPr>
          <p:cNvPr id="52" name="TextBox 51">
            <a:extLst>
              <a:ext uri="{FF2B5EF4-FFF2-40B4-BE49-F238E27FC236}">
                <a16:creationId xmlns:a16="http://schemas.microsoft.com/office/drawing/2014/main" id="{DDFD6C1C-4B01-42BF-8676-99F18C031D51}"/>
              </a:ext>
            </a:extLst>
          </p:cNvPr>
          <p:cNvSpPr txBox="1"/>
          <p:nvPr/>
        </p:nvSpPr>
        <p:spPr>
          <a:xfrm>
            <a:off x="4649068" y="-10690"/>
            <a:ext cx="2787151" cy="584775"/>
          </a:xfrm>
          <a:prstGeom prst="rect">
            <a:avLst/>
          </a:prstGeom>
          <a:noFill/>
        </p:spPr>
        <p:txBody>
          <a:bodyPr wrap="square" rtlCol="0">
            <a:spAutoFit/>
          </a:bodyPr>
          <a:lstStyle/>
          <a:p>
            <a:pPr algn="ctr"/>
            <a:r>
              <a:rPr lang="en-US" sz="3200" b="1" dirty="0">
                <a:latin typeface="+mj-lt"/>
              </a:rPr>
              <a:t>RECOMMENDATIONS</a:t>
            </a:r>
          </a:p>
        </p:txBody>
      </p:sp>
      <p:sp>
        <p:nvSpPr>
          <p:cNvPr id="3" name="Text Placeholder 2">
            <a:extLst>
              <a:ext uri="{FF2B5EF4-FFF2-40B4-BE49-F238E27FC236}">
                <a16:creationId xmlns:a16="http://schemas.microsoft.com/office/drawing/2014/main" id="{FC6E219B-7EAC-4E8D-A292-2C2FDCE9C9AE}"/>
              </a:ext>
            </a:extLst>
          </p:cNvPr>
          <p:cNvSpPr>
            <a:spLocks noGrp="1"/>
          </p:cNvSpPr>
          <p:nvPr>
            <p:ph type="body" sz="quarter" idx="10"/>
          </p:nvPr>
        </p:nvSpPr>
        <p:spPr>
          <a:xfrm>
            <a:off x="-1" y="-34330"/>
            <a:ext cx="1390611" cy="671835"/>
          </a:xfrm>
        </p:spPr>
        <p:txBody>
          <a:bodyPr/>
          <a:lstStyle/>
          <a:p>
            <a:endParaRPr lang="en-US" sz="9600" dirty="0">
              <a:solidFill>
                <a:schemeClr val="tx1"/>
              </a:solidFill>
            </a:endParaRPr>
          </a:p>
        </p:txBody>
      </p:sp>
      <p:pic>
        <p:nvPicPr>
          <p:cNvPr id="58" name="Picture 57">
            <a:extLst>
              <a:ext uri="{FF2B5EF4-FFF2-40B4-BE49-F238E27FC236}">
                <a16:creationId xmlns:a16="http://schemas.microsoft.com/office/drawing/2014/main" id="{F87B2CCF-E37E-4CA7-9D2B-A3B0CF580E12}"/>
              </a:ext>
            </a:extLst>
          </p:cNvPr>
          <p:cNvPicPr>
            <a:picLocks noChangeAspect="1"/>
          </p:cNvPicPr>
          <p:nvPr/>
        </p:nvPicPr>
        <p:blipFill>
          <a:blip r:embed="rId2"/>
          <a:stretch>
            <a:fillRect/>
          </a:stretch>
        </p:blipFill>
        <p:spPr>
          <a:xfrm>
            <a:off x="9141354" y="545841"/>
            <a:ext cx="1137476" cy="1084336"/>
          </a:xfrm>
          <a:prstGeom prst="rect">
            <a:avLst/>
          </a:prstGeom>
          <a:effectLst>
            <a:outerShdw blurRad="50800" dist="38100" dir="2700000" sx="101000" sy="101000" algn="tl" rotWithShape="0">
              <a:srgbClr val="00B050">
                <a:alpha val="40000"/>
              </a:srgbClr>
            </a:outerShdw>
          </a:effectLst>
        </p:spPr>
      </p:pic>
      <p:grpSp>
        <p:nvGrpSpPr>
          <p:cNvPr id="59" name="Group 58">
            <a:extLst>
              <a:ext uri="{FF2B5EF4-FFF2-40B4-BE49-F238E27FC236}">
                <a16:creationId xmlns:a16="http://schemas.microsoft.com/office/drawing/2014/main" id="{746CA310-1B32-4FC6-9B41-3495C93EFA2B}"/>
              </a:ext>
            </a:extLst>
          </p:cNvPr>
          <p:cNvGrpSpPr/>
          <p:nvPr/>
        </p:nvGrpSpPr>
        <p:grpSpPr>
          <a:xfrm>
            <a:off x="258959" y="1756398"/>
            <a:ext cx="10755086" cy="4927431"/>
            <a:chOff x="885359" y="1398150"/>
            <a:chExt cx="7373022" cy="3159521"/>
          </a:xfrm>
          <a:effectLst>
            <a:outerShdw blurRad="50800" dist="38100" dir="2700000" sx="101000" sy="101000" algn="tl" rotWithShape="0">
              <a:prstClr val="black">
                <a:alpha val="40000"/>
              </a:prstClr>
            </a:outerShdw>
          </a:effectLst>
        </p:grpSpPr>
        <p:grpSp>
          <p:nvGrpSpPr>
            <p:cNvPr id="60" name="Google Shape;2059;p45">
              <a:extLst>
                <a:ext uri="{FF2B5EF4-FFF2-40B4-BE49-F238E27FC236}">
                  <a16:creationId xmlns:a16="http://schemas.microsoft.com/office/drawing/2014/main" id="{6884BB04-BD81-4509-AE33-47317A26250E}"/>
                </a:ext>
              </a:extLst>
            </p:cNvPr>
            <p:cNvGrpSpPr/>
            <p:nvPr/>
          </p:nvGrpSpPr>
          <p:grpSpPr>
            <a:xfrm>
              <a:off x="885359" y="1398150"/>
              <a:ext cx="1654214" cy="3159521"/>
              <a:chOff x="885359" y="1398150"/>
              <a:chExt cx="1654214" cy="3159521"/>
            </a:xfrm>
          </p:grpSpPr>
          <p:grpSp>
            <p:nvGrpSpPr>
              <p:cNvPr id="88" name="Google Shape;2060;p45">
                <a:extLst>
                  <a:ext uri="{FF2B5EF4-FFF2-40B4-BE49-F238E27FC236}">
                    <a16:creationId xmlns:a16="http://schemas.microsoft.com/office/drawing/2014/main" id="{87CC63E4-3DD9-41B0-8CF2-3B0E7C5F5129}"/>
                  </a:ext>
                </a:extLst>
              </p:cNvPr>
              <p:cNvGrpSpPr/>
              <p:nvPr/>
            </p:nvGrpSpPr>
            <p:grpSpPr>
              <a:xfrm>
                <a:off x="885359" y="1398150"/>
                <a:ext cx="1654214" cy="3159521"/>
                <a:chOff x="885359" y="1398150"/>
                <a:chExt cx="1654214" cy="3159521"/>
              </a:xfrm>
            </p:grpSpPr>
            <p:sp>
              <p:nvSpPr>
                <p:cNvPr id="91" name="Google Shape;2061;p45">
                  <a:extLst>
                    <a:ext uri="{FF2B5EF4-FFF2-40B4-BE49-F238E27FC236}">
                      <a16:creationId xmlns:a16="http://schemas.microsoft.com/office/drawing/2014/main" id="{34C9FCA5-26CA-4FBE-95F9-C3582F33E45B}"/>
                    </a:ext>
                  </a:extLst>
                </p:cNvPr>
                <p:cNvSpPr/>
                <p:nvPr/>
              </p:nvSpPr>
              <p:spPr>
                <a:xfrm>
                  <a:off x="885359" y="1677647"/>
                  <a:ext cx="794174" cy="551201"/>
                </a:xfrm>
                <a:custGeom>
                  <a:avLst/>
                  <a:gdLst/>
                  <a:ahLst/>
                  <a:cxnLst/>
                  <a:rect l="l" t="t" r="r" b="b"/>
                  <a:pathLst>
                    <a:path w="22647" h="13038" extrusionOk="0">
                      <a:moveTo>
                        <a:pt x="1" y="0"/>
                      </a:moveTo>
                      <a:lnTo>
                        <a:pt x="1" y="8787"/>
                      </a:lnTo>
                      <a:cubicBezTo>
                        <a:pt x="1" y="11132"/>
                        <a:pt x="2834" y="13037"/>
                        <a:pt x="6311" y="13037"/>
                      </a:cubicBezTo>
                      <a:lnTo>
                        <a:pt x="22646" y="13037"/>
                      </a:lnTo>
                      <a:lnTo>
                        <a:pt x="22646" y="4263"/>
                      </a:lnTo>
                      <a:lnTo>
                        <a:pt x="6311" y="4263"/>
                      </a:lnTo>
                      <a:cubicBezTo>
                        <a:pt x="2834" y="4263"/>
                        <a:pt x="1" y="2358"/>
                        <a:pt x="1" y="0"/>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Google Shape;2062;p45">
                  <a:extLst>
                    <a:ext uri="{FF2B5EF4-FFF2-40B4-BE49-F238E27FC236}">
                      <a16:creationId xmlns:a16="http://schemas.microsoft.com/office/drawing/2014/main" id="{824DA8ED-CA4A-4C1B-B866-4A6A7D6B8CE5}"/>
                    </a:ext>
                  </a:extLst>
                </p:cNvPr>
                <p:cNvSpPr/>
                <p:nvPr/>
              </p:nvSpPr>
              <p:spPr>
                <a:xfrm>
                  <a:off x="983500" y="1398150"/>
                  <a:ext cx="1377146" cy="3159521"/>
                </a:xfrm>
                <a:custGeom>
                  <a:avLst/>
                  <a:gdLst/>
                  <a:ahLst/>
                  <a:cxnLst/>
                  <a:rect l="l" t="t" r="r" b="b"/>
                  <a:pathLst>
                    <a:path w="37030" h="99442" extrusionOk="0">
                      <a:moveTo>
                        <a:pt x="1" y="1"/>
                      </a:moveTo>
                      <a:lnTo>
                        <a:pt x="1" y="99441"/>
                      </a:lnTo>
                      <a:lnTo>
                        <a:pt x="18515" y="90369"/>
                      </a:lnTo>
                      <a:lnTo>
                        <a:pt x="37029" y="99441"/>
                      </a:lnTo>
                      <a:lnTo>
                        <a:pt x="370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Google Shape;2063;p45">
                  <a:extLst>
                    <a:ext uri="{FF2B5EF4-FFF2-40B4-BE49-F238E27FC236}">
                      <a16:creationId xmlns:a16="http://schemas.microsoft.com/office/drawing/2014/main" id="{CA012573-9B40-44E3-BADD-16CFCE36B8FD}"/>
                    </a:ext>
                  </a:extLst>
                </p:cNvPr>
                <p:cNvSpPr/>
                <p:nvPr/>
              </p:nvSpPr>
              <p:spPr>
                <a:xfrm>
                  <a:off x="983500" y="1677645"/>
                  <a:ext cx="1377146" cy="281854"/>
                </a:xfrm>
                <a:custGeom>
                  <a:avLst/>
                  <a:gdLst/>
                  <a:ahLst/>
                  <a:cxnLst/>
                  <a:rect l="l" t="t" r="r" b="b"/>
                  <a:pathLst>
                    <a:path w="37030" h="8871" extrusionOk="0">
                      <a:moveTo>
                        <a:pt x="1251" y="0"/>
                      </a:moveTo>
                      <a:cubicBezTo>
                        <a:pt x="822" y="0"/>
                        <a:pt x="405" y="36"/>
                        <a:pt x="1" y="96"/>
                      </a:cubicBezTo>
                      <a:lnTo>
                        <a:pt x="1" y="8870"/>
                      </a:lnTo>
                      <a:cubicBezTo>
                        <a:pt x="405" y="8811"/>
                        <a:pt x="822" y="8787"/>
                        <a:pt x="1251" y="8787"/>
                      </a:cubicBezTo>
                      <a:lnTo>
                        <a:pt x="37029" y="8787"/>
                      </a:lnTo>
                      <a:lnTo>
                        <a:pt x="37029"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2064;p45">
                  <a:extLst>
                    <a:ext uri="{FF2B5EF4-FFF2-40B4-BE49-F238E27FC236}">
                      <a16:creationId xmlns:a16="http://schemas.microsoft.com/office/drawing/2014/main" id="{ADC55EB0-C408-4EC9-8A3F-D8CD231FE3AE}"/>
                    </a:ext>
                  </a:extLst>
                </p:cNvPr>
                <p:cNvSpPr/>
                <p:nvPr/>
              </p:nvSpPr>
              <p:spPr>
                <a:xfrm>
                  <a:off x="885361" y="1502951"/>
                  <a:ext cx="1654212" cy="551243"/>
                </a:xfrm>
                <a:custGeom>
                  <a:avLst/>
                  <a:gdLst/>
                  <a:ahLst/>
                  <a:cxnLst/>
                  <a:rect l="l" t="t" r="r" b="b"/>
                  <a:pathLst>
                    <a:path w="49364" h="13039" extrusionOk="0">
                      <a:moveTo>
                        <a:pt x="6311" y="1"/>
                      </a:moveTo>
                      <a:cubicBezTo>
                        <a:pt x="2834" y="1"/>
                        <a:pt x="1" y="1906"/>
                        <a:pt x="1" y="4251"/>
                      </a:cubicBezTo>
                      <a:lnTo>
                        <a:pt x="1" y="13038"/>
                      </a:lnTo>
                      <a:cubicBezTo>
                        <a:pt x="1" y="10681"/>
                        <a:pt x="2834" y="8776"/>
                        <a:pt x="6311" y="8776"/>
                      </a:cubicBezTo>
                      <a:lnTo>
                        <a:pt x="45280" y="8776"/>
                      </a:lnTo>
                      <a:lnTo>
                        <a:pt x="49364" y="4132"/>
                      </a:lnTo>
                      <a:lnTo>
                        <a:pt x="45280"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Google Shape;2065;p45">
                  <a:extLst>
                    <a:ext uri="{FF2B5EF4-FFF2-40B4-BE49-F238E27FC236}">
                      <a16:creationId xmlns:a16="http://schemas.microsoft.com/office/drawing/2014/main" id="{9FADC696-76D8-4B59-9D26-A4F3F073A72D}"/>
                    </a:ext>
                  </a:extLst>
                </p:cNvPr>
                <p:cNvSpPr/>
                <p:nvPr/>
              </p:nvSpPr>
              <p:spPr>
                <a:xfrm>
                  <a:off x="1146434" y="3745923"/>
                  <a:ext cx="985086" cy="24201"/>
                </a:xfrm>
                <a:custGeom>
                  <a:avLst/>
                  <a:gdLst/>
                  <a:ahLst/>
                  <a:cxnLst/>
                  <a:rect l="l" t="t" r="r" b="b"/>
                  <a:pathLst>
                    <a:path w="39435" h="786" extrusionOk="0">
                      <a:moveTo>
                        <a:pt x="1" y="0"/>
                      </a:moveTo>
                      <a:lnTo>
                        <a:pt x="1" y="786"/>
                      </a:lnTo>
                      <a:lnTo>
                        <a:pt x="39434" y="786"/>
                      </a:lnTo>
                      <a:lnTo>
                        <a:pt x="3943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9" name="Google Shape;2067;p45">
                <a:extLst>
                  <a:ext uri="{FF2B5EF4-FFF2-40B4-BE49-F238E27FC236}">
                    <a16:creationId xmlns:a16="http://schemas.microsoft.com/office/drawing/2014/main" id="{99B7E6D6-A261-4CAB-AB46-47D59C97BB40}"/>
                  </a:ext>
                </a:extLst>
              </p:cNvPr>
              <p:cNvSpPr txBox="1"/>
              <p:nvPr/>
            </p:nvSpPr>
            <p:spPr>
              <a:xfrm>
                <a:off x="1091600" y="3900890"/>
                <a:ext cx="1139100" cy="1839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00"/>
                    </a:solidFill>
                    <a:effectLst>
                      <a:outerShdw blurRad="38100" dist="38100" dir="2700000" algn="tl">
                        <a:srgbClr val="000000">
                          <a:alpha val="43137"/>
                        </a:srgbClr>
                      </a:outerShdw>
                    </a:effectLst>
                    <a:latin typeface="Georgia" panose="02040502050405020303" pitchFamily="18" charset="0"/>
                    <a:ea typeface="Fira Sans"/>
                    <a:cs typeface="Fira Sans"/>
                    <a:sym typeface="Fira Sans"/>
                  </a:rPr>
                  <a:t>Customer Retention</a:t>
                </a:r>
                <a:endParaRPr kumimoji="0" sz="1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endParaRPr>
              </a:p>
            </p:txBody>
          </p:sp>
          <p:sp>
            <p:nvSpPr>
              <p:cNvPr id="90" name="Google Shape;2069;p45">
                <a:extLst>
                  <a:ext uri="{FF2B5EF4-FFF2-40B4-BE49-F238E27FC236}">
                    <a16:creationId xmlns:a16="http://schemas.microsoft.com/office/drawing/2014/main" id="{0852C61F-EAEF-48DD-96A0-7988B895716D}"/>
                  </a:ext>
                </a:extLst>
              </p:cNvPr>
              <p:cNvSpPr txBox="1"/>
              <p:nvPr/>
            </p:nvSpPr>
            <p:spPr>
              <a:xfrm>
                <a:off x="1338050" y="1458425"/>
                <a:ext cx="646200" cy="453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dirty="0">
                    <a:ln>
                      <a:noFill/>
                    </a:ln>
                    <a:solidFill>
                      <a:prstClr val="black"/>
                    </a:solidFill>
                    <a:effectLst/>
                    <a:uLnTx/>
                    <a:uFillTx/>
                    <a:latin typeface="Georgia Pro Cond" panose="02040506050405020303" pitchFamily="18" charset="0"/>
                    <a:ea typeface="Fira Sans"/>
                    <a:cs typeface="Fira Sans"/>
                    <a:sym typeface="Fira Sans"/>
                  </a:rPr>
                  <a:t>05</a:t>
                </a:r>
                <a:endParaRPr kumimoji="0" sz="2000" b="1" i="0" u="none" strike="noStrike" kern="1200" cap="none" spc="0" normalizeH="0" baseline="0" noProof="0" dirty="0">
                  <a:ln>
                    <a:noFill/>
                  </a:ln>
                  <a:solidFill>
                    <a:prstClr val="black"/>
                  </a:solidFill>
                  <a:effectLst/>
                  <a:uLnTx/>
                  <a:uFillTx/>
                  <a:latin typeface="Georgia Pro Cond" panose="02040506050405020303" pitchFamily="18" charset="0"/>
                  <a:ea typeface="Fira Sans"/>
                  <a:cs typeface="Fira Sans"/>
                  <a:sym typeface="Fira Sans"/>
                </a:endParaRPr>
              </a:p>
            </p:txBody>
          </p:sp>
        </p:grpSp>
        <p:grpSp>
          <p:nvGrpSpPr>
            <p:cNvPr id="61" name="Google Shape;2070;p45">
              <a:extLst>
                <a:ext uri="{FF2B5EF4-FFF2-40B4-BE49-F238E27FC236}">
                  <a16:creationId xmlns:a16="http://schemas.microsoft.com/office/drawing/2014/main" id="{CB50C145-752F-4462-8982-F075E1F6CF77}"/>
                </a:ext>
              </a:extLst>
            </p:cNvPr>
            <p:cNvGrpSpPr/>
            <p:nvPr/>
          </p:nvGrpSpPr>
          <p:grpSpPr>
            <a:xfrm>
              <a:off x="2791359" y="1398150"/>
              <a:ext cx="1654214" cy="3159521"/>
              <a:chOff x="2791359" y="1398150"/>
              <a:chExt cx="1654214" cy="3159521"/>
            </a:xfrm>
          </p:grpSpPr>
          <p:grpSp>
            <p:nvGrpSpPr>
              <p:cNvPr id="80" name="Google Shape;2071;p45">
                <a:extLst>
                  <a:ext uri="{FF2B5EF4-FFF2-40B4-BE49-F238E27FC236}">
                    <a16:creationId xmlns:a16="http://schemas.microsoft.com/office/drawing/2014/main" id="{5EED489C-C155-4C87-B972-0E9054349F95}"/>
                  </a:ext>
                </a:extLst>
              </p:cNvPr>
              <p:cNvGrpSpPr/>
              <p:nvPr/>
            </p:nvGrpSpPr>
            <p:grpSpPr>
              <a:xfrm>
                <a:off x="2791359" y="1398150"/>
                <a:ext cx="1654214" cy="3159521"/>
                <a:chOff x="2791359" y="1398150"/>
                <a:chExt cx="1654214" cy="3159521"/>
              </a:xfrm>
            </p:grpSpPr>
            <p:sp>
              <p:nvSpPr>
                <p:cNvPr id="83" name="Google Shape;2072;p45">
                  <a:extLst>
                    <a:ext uri="{FF2B5EF4-FFF2-40B4-BE49-F238E27FC236}">
                      <a16:creationId xmlns:a16="http://schemas.microsoft.com/office/drawing/2014/main" id="{CCD6E67F-6617-4468-B5A7-2FD335F69FFD}"/>
                    </a:ext>
                  </a:extLst>
                </p:cNvPr>
                <p:cNvSpPr/>
                <p:nvPr/>
              </p:nvSpPr>
              <p:spPr>
                <a:xfrm>
                  <a:off x="2791359" y="1677647"/>
                  <a:ext cx="794174" cy="551201"/>
                </a:xfrm>
                <a:custGeom>
                  <a:avLst/>
                  <a:gdLst/>
                  <a:ahLst/>
                  <a:cxnLst/>
                  <a:rect l="l" t="t" r="r" b="b"/>
                  <a:pathLst>
                    <a:path w="22647" h="13038" extrusionOk="0">
                      <a:moveTo>
                        <a:pt x="1" y="0"/>
                      </a:moveTo>
                      <a:lnTo>
                        <a:pt x="1" y="8787"/>
                      </a:lnTo>
                      <a:cubicBezTo>
                        <a:pt x="1" y="11132"/>
                        <a:pt x="2834" y="13037"/>
                        <a:pt x="6311" y="13037"/>
                      </a:cubicBezTo>
                      <a:lnTo>
                        <a:pt x="22646" y="13037"/>
                      </a:lnTo>
                      <a:lnTo>
                        <a:pt x="22646" y="4263"/>
                      </a:lnTo>
                      <a:lnTo>
                        <a:pt x="6311" y="4263"/>
                      </a:lnTo>
                      <a:cubicBezTo>
                        <a:pt x="2834" y="4263"/>
                        <a:pt x="1" y="2358"/>
                        <a:pt x="1" y="0"/>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Google Shape;2073;p45">
                  <a:extLst>
                    <a:ext uri="{FF2B5EF4-FFF2-40B4-BE49-F238E27FC236}">
                      <a16:creationId xmlns:a16="http://schemas.microsoft.com/office/drawing/2014/main" id="{47B46B87-1A79-419E-AEB4-8A0FE2C8AC33}"/>
                    </a:ext>
                  </a:extLst>
                </p:cNvPr>
                <p:cNvSpPr/>
                <p:nvPr/>
              </p:nvSpPr>
              <p:spPr>
                <a:xfrm>
                  <a:off x="2890275" y="1398150"/>
                  <a:ext cx="1377112" cy="3159521"/>
                </a:xfrm>
                <a:custGeom>
                  <a:avLst/>
                  <a:gdLst/>
                  <a:ahLst/>
                  <a:cxnLst/>
                  <a:rect l="l" t="t" r="r" b="b"/>
                  <a:pathLst>
                    <a:path w="37030" h="99442" extrusionOk="0">
                      <a:moveTo>
                        <a:pt x="1" y="1"/>
                      </a:moveTo>
                      <a:lnTo>
                        <a:pt x="1" y="99441"/>
                      </a:lnTo>
                      <a:lnTo>
                        <a:pt x="18515" y="90369"/>
                      </a:lnTo>
                      <a:lnTo>
                        <a:pt x="37029" y="99441"/>
                      </a:lnTo>
                      <a:lnTo>
                        <a:pt x="3702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Google Shape;2074;p45">
                  <a:extLst>
                    <a:ext uri="{FF2B5EF4-FFF2-40B4-BE49-F238E27FC236}">
                      <a16:creationId xmlns:a16="http://schemas.microsoft.com/office/drawing/2014/main" id="{04218AE1-743E-426C-89B8-FBFB934B2471}"/>
                    </a:ext>
                  </a:extLst>
                </p:cNvPr>
                <p:cNvSpPr/>
                <p:nvPr/>
              </p:nvSpPr>
              <p:spPr>
                <a:xfrm>
                  <a:off x="2890275" y="1677645"/>
                  <a:ext cx="1377112" cy="281854"/>
                </a:xfrm>
                <a:custGeom>
                  <a:avLst/>
                  <a:gdLst/>
                  <a:ahLst/>
                  <a:cxnLst/>
                  <a:rect l="l" t="t" r="r" b="b"/>
                  <a:pathLst>
                    <a:path w="37030" h="8871" extrusionOk="0">
                      <a:moveTo>
                        <a:pt x="1251" y="0"/>
                      </a:moveTo>
                      <a:cubicBezTo>
                        <a:pt x="822" y="0"/>
                        <a:pt x="405" y="36"/>
                        <a:pt x="1" y="96"/>
                      </a:cubicBezTo>
                      <a:lnTo>
                        <a:pt x="1" y="8870"/>
                      </a:lnTo>
                      <a:cubicBezTo>
                        <a:pt x="405" y="8811"/>
                        <a:pt x="822" y="8787"/>
                        <a:pt x="1251" y="8787"/>
                      </a:cubicBezTo>
                      <a:lnTo>
                        <a:pt x="37029" y="8787"/>
                      </a:lnTo>
                      <a:lnTo>
                        <a:pt x="37029" y="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Google Shape;2075;p45">
                  <a:extLst>
                    <a:ext uri="{FF2B5EF4-FFF2-40B4-BE49-F238E27FC236}">
                      <a16:creationId xmlns:a16="http://schemas.microsoft.com/office/drawing/2014/main" id="{DEFF9B77-9C27-4535-B3A3-401F7AC27589}"/>
                    </a:ext>
                  </a:extLst>
                </p:cNvPr>
                <p:cNvSpPr/>
                <p:nvPr/>
              </p:nvSpPr>
              <p:spPr>
                <a:xfrm>
                  <a:off x="2791361" y="1502951"/>
                  <a:ext cx="1654212" cy="551243"/>
                </a:xfrm>
                <a:custGeom>
                  <a:avLst/>
                  <a:gdLst/>
                  <a:ahLst/>
                  <a:cxnLst/>
                  <a:rect l="l" t="t" r="r" b="b"/>
                  <a:pathLst>
                    <a:path w="49364" h="13039" extrusionOk="0">
                      <a:moveTo>
                        <a:pt x="6311" y="1"/>
                      </a:moveTo>
                      <a:cubicBezTo>
                        <a:pt x="2834" y="1"/>
                        <a:pt x="1" y="1906"/>
                        <a:pt x="1" y="4251"/>
                      </a:cubicBezTo>
                      <a:lnTo>
                        <a:pt x="1" y="13038"/>
                      </a:lnTo>
                      <a:cubicBezTo>
                        <a:pt x="1" y="10681"/>
                        <a:pt x="2834" y="8776"/>
                        <a:pt x="6311" y="8776"/>
                      </a:cubicBezTo>
                      <a:lnTo>
                        <a:pt x="45280" y="8776"/>
                      </a:lnTo>
                      <a:lnTo>
                        <a:pt x="49364" y="4132"/>
                      </a:lnTo>
                      <a:lnTo>
                        <a:pt x="45280"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Google Shape;2076;p45">
                  <a:extLst>
                    <a:ext uri="{FF2B5EF4-FFF2-40B4-BE49-F238E27FC236}">
                      <a16:creationId xmlns:a16="http://schemas.microsoft.com/office/drawing/2014/main" id="{13956E9A-DBDD-4814-827C-991221BC13CF}"/>
                    </a:ext>
                  </a:extLst>
                </p:cNvPr>
                <p:cNvSpPr/>
                <p:nvPr/>
              </p:nvSpPr>
              <p:spPr>
                <a:xfrm>
                  <a:off x="3079010" y="3792378"/>
                  <a:ext cx="985086" cy="24201"/>
                </a:xfrm>
                <a:custGeom>
                  <a:avLst/>
                  <a:gdLst/>
                  <a:ahLst/>
                  <a:cxnLst/>
                  <a:rect l="l" t="t" r="r" b="b"/>
                  <a:pathLst>
                    <a:path w="39435" h="786" extrusionOk="0">
                      <a:moveTo>
                        <a:pt x="1" y="0"/>
                      </a:moveTo>
                      <a:lnTo>
                        <a:pt x="1" y="786"/>
                      </a:lnTo>
                      <a:lnTo>
                        <a:pt x="39434" y="786"/>
                      </a:lnTo>
                      <a:lnTo>
                        <a:pt x="39434" y="0"/>
                      </a:ln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1" name="Google Shape;2078;p45">
                <a:extLst>
                  <a:ext uri="{FF2B5EF4-FFF2-40B4-BE49-F238E27FC236}">
                    <a16:creationId xmlns:a16="http://schemas.microsoft.com/office/drawing/2014/main" id="{B319F427-3EB9-4651-83AE-003393216947}"/>
                  </a:ext>
                </a:extLst>
              </p:cNvPr>
              <p:cNvSpPr txBox="1"/>
              <p:nvPr/>
            </p:nvSpPr>
            <p:spPr>
              <a:xfrm>
                <a:off x="3002300" y="3901162"/>
                <a:ext cx="1139101" cy="1839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rPr>
                  <a:t>Investment Opportunities</a:t>
                </a:r>
                <a:endParaRPr kumimoji="0" sz="14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endParaRPr>
              </a:p>
            </p:txBody>
          </p:sp>
          <p:sp>
            <p:nvSpPr>
              <p:cNvPr id="82" name="Google Shape;2080;p45">
                <a:extLst>
                  <a:ext uri="{FF2B5EF4-FFF2-40B4-BE49-F238E27FC236}">
                    <a16:creationId xmlns:a16="http://schemas.microsoft.com/office/drawing/2014/main" id="{7F1DBB7C-5CEE-4531-A114-D0CC4B87E21C}"/>
                  </a:ext>
                </a:extLst>
              </p:cNvPr>
              <p:cNvSpPr txBox="1"/>
              <p:nvPr/>
            </p:nvSpPr>
            <p:spPr>
              <a:xfrm>
                <a:off x="3248747" y="1458425"/>
                <a:ext cx="646200" cy="453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dirty="0">
                    <a:ln>
                      <a:noFill/>
                    </a:ln>
                    <a:solidFill>
                      <a:prstClr val="black"/>
                    </a:solidFill>
                    <a:effectLst/>
                    <a:uLnTx/>
                    <a:uFillTx/>
                    <a:latin typeface="Georgia Pro Cond" panose="02040506050405020303" pitchFamily="18" charset="0"/>
                    <a:ea typeface="Fira Sans"/>
                    <a:cs typeface="Fira Sans"/>
                    <a:sym typeface="Fira Sans"/>
                  </a:rPr>
                  <a:t>06</a:t>
                </a:r>
                <a:endParaRPr kumimoji="0" sz="2000" b="1" i="0" u="none" strike="noStrike" kern="1200" cap="none" spc="0" normalizeH="0" baseline="0" noProof="0" dirty="0">
                  <a:ln>
                    <a:noFill/>
                  </a:ln>
                  <a:solidFill>
                    <a:prstClr val="black"/>
                  </a:solidFill>
                  <a:effectLst/>
                  <a:uLnTx/>
                  <a:uFillTx/>
                  <a:latin typeface="Georgia Pro Cond" panose="02040506050405020303" pitchFamily="18" charset="0"/>
                  <a:ea typeface="Fira Sans"/>
                  <a:cs typeface="Fira Sans"/>
                  <a:sym typeface="Fira Sans"/>
                </a:endParaRPr>
              </a:p>
            </p:txBody>
          </p:sp>
        </p:grpSp>
        <p:grpSp>
          <p:nvGrpSpPr>
            <p:cNvPr id="62" name="Google Shape;2081;p45">
              <a:extLst>
                <a:ext uri="{FF2B5EF4-FFF2-40B4-BE49-F238E27FC236}">
                  <a16:creationId xmlns:a16="http://schemas.microsoft.com/office/drawing/2014/main" id="{C6C4B121-74D9-4083-8CAF-7FC06CDFE33F}"/>
                </a:ext>
              </a:extLst>
            </p:cNvPr>
            <p:cNvGrpSpPr/>
            <p:nvPr/>
          </p:nvGrpSpPr>
          <p:grpSpPr>
            <a:xfrm>
              <a:off x="4697347" y="1398150"/>
              <a:ext cx="1654272" cy="3159521"/>
              <a:chOff x="4697347" y="1398150"/>
              <a:chExt cx="1654272" cy="3159521"/>
            </a:xfrm>
          </p:grpSpPr>
          <p:grpSp>
            <p:nvGrpSpPr>
              <p:cNvPr id="72" name="Google Shape;2082;p45">
                <a:extLst>
                  <a:ext uri="{FF2B5EF4-FFF2-40B4-BE49-F238E27FC236}">
                    <a16:creationId xmlns:a16="http://schemas.microsoft.com/office/drawing/2014/main" id="{8A5E19FB-B27B-4C9C-B721-078DC1875892}"/>
                  </a:ext>
                </a:extLst>
              </p:cNvPr>
              <p:cNvGrpSpPr/>
              <p:nvPr/>
            </p:nvGrpSpPr>
            <p:grpSpPr>
              <a:xfrm>
                <a:off x="4697347" y="1398150"/>
                <a:ext cx="1654272" cy="3159521"/>
                <a:chOff x="4697347" y="1398150"/>
                <a:chExt cx="1654272" cy="3159521"/>
              </a:xfrm>
            </p:grpSpPr>
            <p:sp>
              <p:nvSpPr>
                <p:cNvPr id="75" name="Google Shape;2083;p45">
                  <a:extLst>
                    <a:ext uri="{FF2B5EF4-FFF2-40B4-BE49-F238E27FC236}">
                      <a16:creationId xmlns:a16="http://schemas.microsoft.com/office/drawing/2014/main" id="{452994D4-CE01-4349-8C42-785B3B98410D}"/>
                    </a:ext>
                  </a:extLst>
                </p:cNvPr>
                <p:cNvSpPr/>
                <p:nvPr/>
              </p:nvSpPr>
              <p:spPr>
                <a:xfrm>
                  <a:off x="4697347" y="1677647"/>
                  <a:ext cx="794174" cy="551201"/>
                </a:xfrm>
                <a:custGeom>
                  <a:avLst/>
                  <a:gdLst/>
                  <a:ahLst/>
                  <a:cxnLst/>
                  <a:rect l="l" t="t" r="r" b="b"/>
                  <a:pathLst>
                    <a:path w="22647" h="13038" extrusionOk="0">
                      <a:moveTo>
                        <a:pt x="1" y="0"/>
                      </a:moveTo>
                      <a:lnTo>
                        <a:pt x="1" y="8787"/>
                      </a:lnTo>
                      <a:cubicBezTo>
                        <a:pt x="1" y="11132"/>
                        <a:pt x="2834" y="13037"/>
                        <a:pt x="6311" y="13037"/>
                      </a:cubicBezTo>
                      <a:lnTo>
                        <a:pt x="22646" y="13037"/>
                      </a:lnTo>
                      <a:lnTo>
                        <a:pt x="22646" y="4263"/>
                      </a:lnTo>
                      <a:lnTo>
                        <a:pt x="6311" y="4263"/>
                      </a:lnTo>
                      <a:cubicBezTo>
                        <a:pt x="2834" y="4263"/>
                        <a:pt x="1" y="2358"/>
                        <a:pt x="1" y="0"/>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Google Shape;2084;p45">
                  <a:extLst>
                    <a:ext uri="{FF2B5EF4-FFF2-40B4-BE49-F238E27FC236}">
                      <a16:creationId xmlns:a16="http://schemas.microsoft.com/office/drawing/2014/main" id="{A6DAC2B8-306B-46A0-BCBB-6985179872DC}"/>
                    </a:ext>
                  </a:extLst>
                </p:cNvPr>
                <p:cNvSpPr/>
                <p:nvPr/>
              </p:nvSpPr>
              <p:spPr>
                <a:xfrm>
                  <a:off x="4797048" y="1398150"/>
                  <a:ext cx="1388068" cy="3159521"/>
                </a:xfrm>
                <a:custGeom>
                  <a:avLst/>
                  <a:gdLst/>
                  <a:ahLst/>
                  <a:cxnLst/>
                  <a:rect l="l" t="t" r="r" b="b"/>
                  <a:pathLst>
                    <a:path w="37029" h="99442" extrusionOk="0">
                      <a:moveTo>
                        <a:pt x="1" y="1"/>
                      </a:moveTo>
                      <a:lnTo>
                        <a:pt x="1" y="99441"/>
                      </a:lnTo>
                      <a:lnTo>
                        <a:pt x="18503" y="90369"/>
                      </a:lnTo>
                      <a:lnTo>
                        <a:pt x="37029" y="99441"/>
                      </a:lnTo>
                      <a:lnTo>
                        <a:pt x="370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Google Shape;2085;p45">
                  <a:extLst>
                    <a:ext uri="{FF2B5EF4-FFF2-40B4-BE49-F238E27FC236}">
                      <a16:creationId xmlns:a16="http://schemas.microsoft.com/office/drawing/2014/main" id="{32393A79-972D-4E5D-8329-143948E8A9B9}"/>
                    </a:ext>
                  </a:extLst>
                </p:cNvPr>
                <p:cNvSpPr/>
                <p:nvPr/>
              </p:nvSpPr>
              <p:spPr>
                <a:xfrm>
                  <a:off x="4797049" y="1677645"/>
                  <a:ext cx="1377075" cy="281854"/>
                </a:xfrm>
                <a:custGeom>
                  <a:avLst/>
                  <a:gdLst/>
                  <a:ahLst/>
                  <a:cxnLst/>
                  <a:rect l="l" t="t" r="r" b="b"/>
                  <a:pathLst>
                    <a:path w="37029" h="8871" extrusionOk="0">
                      <a:moveTo>
                        <a:pt x="1251" y="0"/>
                      </a:moveTo>
                      <a:cubicBezTo>
                        <a:pt x="810" y="0"/>
                        <a:pt x="393" y="36"/>
                        <a:pt x="1" y="96"/>
                      </a:cubicBezTo>
                      <a:lnTo>
                        <a:pt x="1" y="8870"/>
                      </a:lnTo>
                      <a:cubicBezTo>
                        <a:pt x="393" y="8811"/>
                        <a:pt x="810" y="8787"/>
                        <a:pt x="1251" y="8787"/>
                      </a:cubicBezTo>
                      <a:lnTo>
                        <a:pt x="37029" y="8787"/>
                      </a:lnTo>
                      <a:lnTo>
                        <a:pt x="37029" y="0"/>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Google Shape;2086;p45">
                  <a:extLst>
                    <a:ext uri="{FF2B5EF4-FFF2-40B4-BE49-F238E27FC236}">
                      <a16:creationId xmlns:a16="http://schemas.microsoft.com/office/drawing/2014/main" id="{29B32789-2D45-4082-B11D-697794E4BF99}"/>
                    </a:ext>
                  </a:extLst>
                </p:cNvPr>
                <p:cNvSpPr/>
                <p:nvPr/>
              </p:nvSpPr>
              <p:spPr>
                <a:xfrm>
                  <a:off x="4697351" y="1502951"/>
                  <a:ext cx="1654268" cy="551243"/>
                </a:xfrm>
                <a:custGeom>
                  <a:avLst/>
                  <a:gdLst/>
                  <a:ahLst/>
                  <a:cxnLst/>
                  <a:rect l="l" t="t" r="r" b="b"/>
                  <a:pathLst>
                    <a:path w="49376" h="13039" extrusionOk="0">
                      <a:moveTo>
                        <a:pt x="6311" y="1"/>
                      </a:moveTo>
                      <a:cubicBezTo>
                        <a:pt x="2834" y="1"/>
                        <a:pt x="1" y="1906"/>
                        <a:pt x="1" y="4251"/>
                      </a:cubicBezTo>
                      <a:lnTo>
                        <a:pt x="1" y="13038"/>
                      </a:lnTo>
                      <a:cubicBezTo>
                        <a:pt x="1" y="10681"/>
                        <a:pt x="2834" y="8776"/>
                        <a:pt x="6311" y="8776"/>
                      </a:cubicBezTo>
                      <a:lnTo>
                        <a:pt x="45280" y="8776"/>
                      </a:lnTo>
                      <a:lnTo>
                        <a:pt x="49376" y="4132"/>
                      </a:lnTo>
                      <a:lnTo>
                        <a:pt x="45280"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Google Shape;2087;p45">
                  <a:extLst>
                    <a:ext uri="{FF2B5EF4-FFF2-40B4-BE49-F238E27FC236}">
                      <a16:creationId xmlns:a16="http://schemas.microsoft.com/office/drawing/2014/main" id="{C4C88BCE-AE20-4CCC-BA8C-DE66FF7CCCBD}"/>
                    </a:ext>
                  </a:extLst>
                </p:cNvPr>
                <p:cNvSpPr/>
                <p:nvPr/>
              </p:nvSpPr>
              <p:spPr>
                <a:xfrm>
                  <a:off x="4989406" y="3755161"/>
                  <a:ext cx="985061" cy="24201"/>
                </a:xfrm>
                <a:custGeom>
                  <a:avLst/>
                  <a:gdLst/>
                  <a:ahLst/>
                  <a:cxnLst/>
                  <a:rect l="l" t="t" r="r" b="b"/>
                  <a:pathLst>
                    <a:path w="39434" h="786" extrusionOk="0">
                      <a:moveTo>
                        <a:pt x="0" y="0"/>
                      </a:moveTo>
                      <a:lnTo>
                        <a:pt x="0" y="786"/>
                      </a:lnTo>
                      <a:lnTo>
                        <a:pt x="39434" y="786"/>
                      </a:lnTo>
                      <a:lnTo>
                        <a:pt x="39434" y="0"/>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3" name="Google Shape;2089;p45">
                <a:extLst>
                  <a:ext uri="{FF2B5EF4-FFF2-40B4-BE49-F238E27FC236}">
                    <a16:creationId xmlns:a16="http://schemas.microsoft.com/office/drawing/2014/main" id="{0E21E963-DC01-4656-8143-3536B50D9BB6}"/>
                  </a:ext>
                </a:extLst>
              </p:cNvPr>
              <p:cNvSpPr txBox="1"/>
              <p:nvPr/>
            </p:nvSpPr>
            <p:spPr>
              <a:xfrm>
                <a:off x="4886874" y="3913287"/>
                <a:ext cx="1139100" cy="1839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rPr>
                  <a:t>Inventory Management</a:t>
                </a:r>
                <a:endParaRPr kumimoji="0" sz="1400" b="1" i="0" u="none" strike="noStrike" kern="1200" cap="none" spc="0" normalizeH="0" baseline="0" noProof="0" dirty="0">
                  <a:ln>
                    <a:noFill/>
                  </a:ln>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endParaRPr>
              </a:p>
            </p:txBody>
          </p:sp>
          <p:sp>
            <p:nvSpPr>
              <p:cNvPr id="74" name="Google Shape;2091;p45">
                <a:extLst>
                  <a:ext uri="{FF2B5EF4-FFF2-40B4-BE49-F238E27FC236}">
                    <a16:creationId xmlns:a16="http://schemas.microsoft.com/office/drawing/2014/main" id="{31A5DB5C-6033-4B06-8A08-BF2F2DCD97B6}"/>
                  </a:ext>
                </a:extLst>
              </p:cNvPr>
              <p:cNvSpPr txBox="1"/>
              <p:nvPr/>
            </p:nvSpPr>
            <p:spPr>
              <a:xfrm>
                <a:off x="5159445" y="1458425"/>
                <a:ext cx="646200" cy="453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dirty="0">
                    <a:ln>
                      <a:noFill/>
                    </a:ln>
                    <a:solidFill>
                      <a:prstClr val="black"/>
                    </a:solidFill>
                    <a:effectLst/>
                    <a:uLnTx/>
                    <a:uFillTx/>
                    <a:latin typeface="Georgia Pro Cond" panose="02040506050405020303" pitchFamily="18" charset="0"/>
                    <a:ea typeface="Fira Sans"/>
                    <a:cs typeface="Fira Sans"/>
                    <a:sym typeface="Fira Sans"/>
                  </a:rPr>
                  <a:t>07</a:t>
                </a:r>
                <a:endParaRPr kumimoji="0" sz="2000" b="1" i="0" u="none" strike="noStrike" kern="1200" cap="none" spc="0" normalizeH="0" baseline="0" noProof="0" dirty="0">
                  <a:ln>
                    <a:noFill/>
                  </a:ln>
                  <a:solidFill>
                    <a:prstClr val="black"/>
                  </a:solidFill>
                  <a:effectLst/>
                  <a:uLnTx/>
                  <a:uFillTx/>
                  <a:latin typeface="Georgia Pro Cond" panose="02040506050405020303" pitchFamily="18" charset="0"/>
                  <a:ea typeface="Fira Sans"/>
                  <a:cs typeface="Fira Sans"/>
                  <a:sym typeface="Fira Sans"/>
                </a:endParaRPr>
              </a:p>
            </p:txBody>
          </p:sp>
        </p:grpSp>
        <p:grpSp>
          <p:nvGrpSpPr>
            <p:cNvPr id="63" name="Google Shape;2092;p45">
              <a:extLst>
                <a:ext uri="{FF2B5EF4-FFF2-40B4-BE49-F238E27FC236}">
                  <a16:creationId xmlns:a16="http://schemas.microsoft.com/office/drawing/2014/main" id="{3C87DE1B-4A82-414B-9E1E-BF24247DA927}"/>
                </a:ext>
              </a:extLst>
            </p:cNvPr>
            <p:cNvGrpSpPr/>
            <p:nvPr/>
          </p:nvGrpSpPr>
          <p:grpSpPr>
            <a:xfrm>
              <a:off x="6604169" y="1398150"/>
              <a:ext cx="1654212" cy="3159521"/>
              <a:chOff x="6604169" y="1398150"/>
              <a:chExt cx="1654212" cy="3159521"/>
            </a:xfrm>
          </p:grpSpPr>
          <p:grpSp>
            <p:nvGrpSpPr>
              <p:cNvPr id="64" name="Google Shape;2093;p45">
                <a:extLst>
                  <a:ext uri="{FF2B5EF4-FFF2-40B4-BE49-F238E27FC236}">
                    <a16:creationId xmlns:a16="http://schemas.microsoft.com/office/drawing/2014/main" id="{62CDF8D0-3430-4578-8B91-36D1D4295734}"/>
                  </a:ext>
                </a:extLst>
              </p:cNvPr>
              <p:cNvGrpSpPr/>
              <p:nvPr/>
            </p:nvGrpSpPr>
            <p:grpSpPr>
              <a:xfrm>
                <a:off x="6604169" y="1398150"/>
                <a:ext cx="1654212" cy="3159521"/>
                <a:chOff x="6604169" y="1398150"/>
                <a:chExt cx="1654212" cy="3159521"/>
              </a:xfrm>
            </p:grpSpPr>
            <p:sp>
              <p:nvSpPr>
                <p:cNvPr id="67" name="Google Shape;2094;p45">
                  <a:extLst>
                    <a:ext uri="{FF2B5EF4-FFF2-40B4-BE49-F238E27FC236}">
                      <a16:creationId xmlns:a16="http://schemas.microsoft.com/office/drawing/2014/main" id="{CA8DF393-BA4D-4FE6-A53A-B4E21E2A5118}"/>
                    </a:ext>
                  </a:extLst>
                </p:cNvPr>
                <p:cNvSpPr/>
                <p:nvPr/>
              </p:nvSpPr>
              <p:spPr>
                <a:xfrm>
                  <a:off x="6604177" y="1677647"/>
                  <a:ext cx="793753" cy="551201"/>
                </a:xfrm>
                <a:custGeom>
                  <a:avLst/>
                  <a:gdLst/>
                  <a:ahLst/>
                  <a:cxnLst/>
                  <a:rect l="l" t="t" r="r" b="b"/>
                  <a:pathLst>
                    <a:path w="22635" h="13038" extrusionOk="0">
                      <a:moveTo>
                        <a:pt x="0" y="0"/>
                      </a:moveTo>
                      <a:lnTo>
                        <a:pt x="0" y="8787"/>
                      </a:lnTo>
                      <a:cubicBezTo>
                        <a:pt x="0" y="11132"/>
                        <a:pt x="2822" y="13037"/>
                        <a:pt x="6311" y="13037"/>
                      </a:cubicBezTo>
                      <a:lnTo>
                        <a:pt x="22634" y="13037"/>
                      </a:lnTo>
                      <a:lnTo>
                        <a:pt x="22634" y="4263"/>
                      </a:lnTo>
                      <a:lnTo>
                        <a:pt x="6311" y="4263"/>
                      </a:lnTo>
                      <a:cubicBezTo>
                        <a:pt x="2822" y="4263"/>
                        <a:pt x="0" y="2358"/>
                        <a:pt x="0" y="0"/>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Google Shape;2095;p45">
                  <a:extLst>
                    <a:ext uri="{FF2B5EF4-FFF2-40B4-BE49-F238E27FC236}">
                      <a16:creationId xmlns:a16="http://schemas.microsoft.com/office/drawing/2014/main" id="{C555E854-6676-445C-907C-2C6F5D181273}"/>
                    </a:ext>
                  </a:extLst>
                </p:cNvPr>
                <p:cNvSpPr/>
                <p:nvPr/>
              </p:nvSpPr>
              <p:spPr>
                <a:xfrm>
                  <a:off x="6703025" y="1398150"/>
                  <a:ext cx="1377075" cy="3159521"/>
                </a:xfrm>
                <a:custGeom>
                  <a:avLst/>
                  <a:gdLst/>
                  <a:ahLst/>
                  <a:cxnLst/>
                  <a:rect l="l" t="t" r="r" b="b"/>
                  <a:pathLst>
                    <a:path w="37029" h="99442" extrusionOk="0">
                      <a:moveTo>
                        <a:pt x="1" y="1"/>
                      </a:moveTo>
                      <a:lnTo>
                        <a:pt x="1" y="99441"/>
                      </a:lnTo>
                      <a:lnTo>
                        <a:pt x="18515" y="90369"/>
                      </a:lnTo>
                      <a:lnTo>
                        <a:pt x="37029" y="99441"/>
                      </a:lnTo>
                      <a:lnTo>
                        <a:pt x="3702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Google Shape;2096;p45">
                  <a:extLst>
                    <a:ext uri="{FF2B5EF4-FFF2-40B4-BE49-F238E27FC236}">
                      <a16:creationId xmlns:a16="http://schemas.microsoft.com/office/drawing/2014/main" id="{915CEDE5-6982-4C8B-B911-5DC69700507E}"/>
                    </a:ext>
                  </a:extLst>
                </p:cNvPr>
                <p:cNvSpPr/>
                <p:nvPr/>
              </p:nvSpPr>
              <p:spPr>
                <a:xfrm>
                  <a:off x="6703025" y="1677645"/>
                  <a:ext cx="1377075" cy="281854"/>
                </a:xfrm>
                <a:custGeom>
                  <a:avLst/>
                  <a:gdLst/>
                  <a:ahLst/>
                  <a:cxnLst/>
                  <a:rect l="l" t="t" r="r" b="b"/>
                  <a:pathLst>
                    <a:path w="37029" h="8871" extrusionOk="0">
                      <a:moveTo>
                        <a:pt x="1251" y="0"/>
                      </a:moveTo>
                      <a:cubicBezTo>
                        <a:pt x="810" y="0"/>
                        <a:pt x="393" y="36"/>
                        <a:pt x="1" y="96"/>
                      </a:cubicBezTo>
                      <a:lnTo>
                        <a:pt x="1" y="8870"/>
                      </a:lnTo>
                      <a:cubicBezTo>
                        <a:pt x="393" y="8811"/>
                        <a:pt x="810" y="8787"/>
                        <a:pt x="1251" y="8787"/>
                      </a:cubicBezTo>
                      <a:lnTo>
                        <a:pt x="37029" y="8787"/>
                      </a:lnTo>
                      <a:lnTo>
                        <a:pt x="37029"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Google Shape;2097;p45">
                  <a:extLst>
                    <a:ext uri="{FF2B5EF4-FFF2-40B4-BE49-F238E27FC236}">
                      <a16:creationId xmlns:a16="http://schemas.microsoft.com/office/drawing/2014/main" id="{8D00A880-7A79-4F92-8D3F-6FEEB214E5D9}"/>
                    </a:ext>
                  </a:extLst>
                </p:cNvPr>
                <p:cNvSpPr/>
                <p:nvPr/>
              </p:nvSpPr>
              <p:spPr>
                <a:xfrm>
                  <a:off x="6604169" y="1502951"/>
                  <a:ext cx="1654212" cy="551243"/>
                </a:xfrm>
                <a:custGeom>
                  <a:avLst/>
                  <a:gdLst/>
                  <a:ahLst/>
                  <a:cxnLst/>
                  <a:rect l="l" t="t" r="r" b="b"/>
                  <a:pathLst>
                    <a:path w="49364" h="13039" extrusionOk="0">
                      <a:moveTo>
                        <a:pt x="6311" y="1"/>
                      </a:moveTo>
                      <a:cubicBezTo>
                        <a:pt x="2822" y="1"/>
                        <a:pt x="0" y="1906"/>
                        <a:pt x="0" y="4251"/>
                      </a:cubicBezTo>
                      <a:lnTo>
                        <a:pt x="0" y="13038"/>
                      </a:lnTo>
                      <a:cubicBezTo>
                        <a:pt x="0" y="10681"/>
                        <a:pt x="2822" y="8776"/>
                        <a:pt x="6311" y="8776"/>
                      </a:cubicBezTo>
                      <a:lnTo>
                        <a:pt x="45268" y="8776"/>
                      </a:lnTo>
                      <a:lnTo>
                        <a:pt x="49364" y="4132"/>
                      </a:lnTo>
                      <a:lnTo>
                        <a:pt x="45268"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Google Shape;2098;p45">
                  <a:extLst>
                    <a:ext uri="{FF2B5EF4-FFF2-40B4-BE49-F238E27FC236}">
                      <a16:creationId xmlns:a16="http://schemas.microsoft.com/office/drawing/2014/main" id="{13E551B7-4FBC-4A57-A74F-4CA09DBFA12E}"/>
                    </a:ext>
                  </a:extLst>
                </p:cNvPr>
                <p:cNvSpPr/>
                <p:nvPr/>
              </p:nvSpPr>
              <p:spPr>
                <a:xfrm>
                  <a:off x="6899778" y="3745850"/>
                  <a:ext cx="985361" cy="24201"/>
                </a:xfrm>
                <a:custGeom>
                  <a:avLst/>
                  <a:gdLst/>
                  <a:ahLst/>
                  <a:cxnLst/>
                  <a:rect l="l" t="t" r="r" b="b"/>
                  <a:pathLst>
                    <a:path w="39446" h="786" extrusionOk="0">
                      <a:moveTo>
                        <a:pt x="0" y="0"/>
                      </a:moveTo>
                      <a:lnTo>
                        <a:pt x="0" y="786"/>
                      </a:lnTo>
                      <a:lnTo>
                        <a:pt x="39446" y="786"/>
                      </a:lnTo>
                      <a:lnTo>
                        <a:pt x="39446"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5" name="Google Shape;2100;p45">
                <a:extLst>
                  <a:ext uri="{FF2B5EF4-FFF2-40B4-BE49-F238E27FC236}">
                    <a16:creationId xmlns:a16="http://schemas.microsoft.com/office/drawing/2014/main" id="{F6A3DA50-FF50-4219-A2FD-C38DB05F6E91}"/>
                  </a:ext>
                </a:extLst>
              </p:cNvPr>
              <p:cNvSpPr txBox="1"/>
              <p:nvPr/>
            </p:nvSpPr>
            <p:spPr>
              <a:xfrm>
                <a:off x="6846301" y="3900889"/>
                <a:ext cx="1139100" cy="1839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B050"/>
                    </a:solidFill>
                    <a:effectLst>
                      <a:outerShdw blurRad="38100" dist="38100" dir="2700000" algn="tl">
                        <a:srgbClr val="000000">
                          <a:alpha val="43137"/>
                        </a:srgbClr>
                      </a:outerShdw>
                    </a:effectLst>
                    <a:latin typeface="Georgia" panose="02040502050405020303" pitchFamily="18" charset="0"/>
                    <a:ea typeface="Fira Sans"/>
                    <a:cs typeface="Fira Sans"/>
                    <a:sym typeface="Fira Sans"/>
                  </a:rPr>
                  <a:t>Inventory</a:t>
                </a:r>
                <a:r>
                  <a:rPr lang="en-US" sz="1600" b="1" dirty="0">
                    <a:solidFill>
                      <a:srgbClr val="00B050"/>
                    </a:solidFill>
                    <a:effectLst>
                      <a:outerShdw blurRad="38100" dist="38100" dir="2700000" algn="tl">
                        <a:srgbClr val="000000">
                          <a:alpha val="43137"/>
                        </a:srgbClr>
                      </a:outerShdw>
                    </a:effectLst>
                    <a:latin typeface="Georgia" panose="02040502050405020303" pitchFamily="18" charset="0"/>
                    <a:ea typeface="Fira Sans"/>
                    <a:cs typeface="Fira Sans"/>
                    <a:sym typeface="Fira Sans"/>
                  </a:rPr>
                  <a:t> Management</a:t>
                </a:r>
                <a:endParaRPr kumimoji="0" sz="1600" b="1"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Georgia" panose="02040502050405020303" pitchFamily="18" charset="0"/>
                  <a:ea typeface="Fira Sans"/>
                  <a:cs typeface="Fira Sans"/>
                  <a:sym typeface="Fira Sans"/>
                </a:endParaRPr>
              </a:p>
            </p:txBody>
          </p:sp>
          <p:sp>
            <p:nvSpPr>
              <p:cNvPr id="66" name="Google Shape;2102;p45">
                <a:extLst>
                  <a:ext uri="{FF2B5EF4-FFF2-40B4-BE49-F238E27FC236}">
                    <a16:creationId xmlns:a16="http://schemas.microsoft.com/office/drawing/2014/main" id="{860099D1-F6F9-411B-9CCF-657484244698}"/>
                  </a:ext>
                </a:extLst>
              </p:cNvPr>
              <p:cNvSpPr txBox="1"/>
              <p:nvPr/>
            </p:nvSpPr>
            <p:spPr>
              <a:xfrm>
                <a:off x="7070142" y="1458425"/>
                <a:ext cx="646200" cy="453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dirty="0">
                    <a:ln>
                      <a:noFill/>
                    </a:ln>
                    <a:solidFill>
                      <a:prstClr val="black"/>
                    </a:solidFill>
                    <a:effectLst/>
                    <a:uLnTx/>
                    <a:uFillTx/>
                    <a:latin typeface="Georgia Pro Cond" panose="02040506050405020303" pitchFamily="18" charset="0"/>
                    <a:ea typeface="Fira Sans"/>
                    <a:cs typeface="Fira Sans"/>
                    <a:sym typeface="Fira Sans"/>
                  </a:rPr>
                  <a:t>08</a:t>
                </a:r>
                <a:endParaRPr kumimoji="0" sz="2000" b="1" i="0" u="none" strike="noStrike" kern="1200" cap="none" spc="0" normalizeH="0" baseline="0" noProof="0" dirty="0">
                  <a:ln>
                    <a:noFill/>
                  </a:ln>
                  <a:solidFill>
                    <a:prstClr val="black"/>
                  </a:solidFill>
                  <a:effectLst/>
                  <a:uLnTx/>
                  <a:uFillTx/>
                  <a:latin typeface="Georgia Pro Cond" panose="02040506050405020303" pitchFamily="18" charset="0"/>
                  <a:ea typeface="Fira Sans"/>
                  <a:cs typeface="Fira Sans"/>
                  <a:sym typeface="Fira Sans"/>
                </a:endParaRPr>
              </a:p>
            </p:txBody>
          </p:sp>
        </p:grpSp>
      </p:grpSp>
      <p:sp>
        <p:nvSpPr>
          <p:cNvPr id="96" name="TextBox 95">
            <a:extLst>
              <a:ext uri="{FF2B5EF4-FFF2-40B4-BE49-F238E27FC236}">
                <a16:creationId xmlns:a16="http://schemas.microsoft.com/office/drawing/2014/main" id="{0DA0C047-FCA2-4990-94B5-D3315A11353F}"/>
              </a:ext>
            </a:extLst>
          </p:cNvPr>
          <p:cNvSpPr txBox="1"/>
          <p:nvPr/>
        </p:nvSpPr>
        <p:spPr>
          <a:xfrm>
            <a:off x="448023" y="2894239"/>
            <a:ext cx="1858600" cy="2462213"/>
          </a:xfrm>
          <a:prstGeom prst="rect">
            <a:avLst/>
          </a:prstGeom>
          <a:noFill/>
        </p:spPr>
        <p:txBody>
          <a:bodyPr wrap="square">
            <a:spAutoFit/>
          </a:bodyPr>
          <a:lstStyle/>
          <a:p>
            <a:pPr algn="ctr"/>
            <a:r>
              <a:rPr lang="en-US" sz="1400" b="1" i="0" dirty="0">
                <a:solidFill>
                  <a:srgbClr val="FFFF00"/>
                </a:solidFill>
                <a:effectLst/>
                <a:latin typeface="Georgia Pro Light" panose="02040302050405020303" pitchFamily="18" charset="0"/>
              </a:rPr>
              <a:t>Customer Feedback</a:t>
            </a:r>
          </a:p>
          <a:p>
            <a:pPr algn="ctr"/>
            <a:endParaRPr lang="en-US" sz="1400" b="1" i="0" dirty="0">
              <a:solidFill>
                <a:srgbClr val="FFFF00"/>
              </a:solidFill>
              <a:effectLst/>
              <a:latin typeface="Georgia Pro Light" panose="02040302050405020303" pitchFamily="18" charset="0"/>
            </a:endParaRPr>
          </a:p>
          <a:p>
            <a:pPr algn="ctr"/>
            <a:r>
              <a:rPr lang="en-US" sz="1400" i="0" dirty="0">
                <a:effectLst/>
                <a:latin typeface="Georgia Pro Light" panose="02040302050405020303" pitchFamily="18" charset="0"/>
              </a:rPr>
              <a:t> </a:t>
            </a:r>
            <a:r>
              <a:rPr lang="en-US" sz="1400" b="1" i="0" dirty="0">
                <a:effectLst/>
                <a:latin typeface="Georgia Pro Light" panose="02040302050405020303" pitchFamily="18" charset="0"/>
              </a:rPr>
              <a:t>Collect feedback from customers who churn to understand their reasons, know the areas to improve on and address any service gaps or issues to ensure customer retention</a:t>
            </a:r>
            <a:r>
              <a:rPr lang="en-US" sz="1400" b="1" i="0" dirty="0">
                <a:solidFill>
                  <a:srgbClr val="FFFFFF"/>
                </a:solidFill>
                <a:effectLst/>
                <a:latin typeface="Georgia Pro Light" panose="02040302050405020303" pitchFamily="18" charset="0"/>
              </a:rPr>
              <a:t>.</a:t>
            </a:r>
          </a:p>
        </p:txBody>
      </p:sp>
      <p:sp>
        <p:nvSpPr>
          <p:cNvPr id="97" name="TextBox 96">
            <a:extLst>
              <a:ext uri="{FF2B5EF4-FFF2-40B4-BE49-F238E27FC236}">
                <a16:creationId xmlns:a16="http://schemas.microsoft.com/office/drawing/2014/main" id="{69388298-DA68-4978-B6CD-B1DE3DA94BB9}"/>
              </a:ext>
            </a:extLst>
          </p:cNvPr>
          <p:cNvSpPr txBox="1"/>
          <p:nvPr/>
        </p:nvSpPr>
        <p:spPr>
          <a:xfrm>
            <a:off x="3248196" y="2610705"/>
            <a:ext cx="1904715" cy="2708434"/>
          </a:xfrm>
          <a:prstGeom prst="rect">
            <a:avLst/>
          </a:prstGeom>
          <a:noFill/>
        </p:spPr>
        <p:txBody>
          <a:bodyPr wrap="square">
            <a:spAutoFit/>
          </a:bodyPr>
          <a:lstStyle>
            <a:defPPr>
              <a:defRPr lang="en-US"/>
            </a:defPPr>
            <a:lvl1pPr algn="ctr">
              <a:defRPr sz="1400" b="1" i="0">
                <a:solidFill>
                  <a:srgbClr val="FFFF00"/>
                </a:solidFill>
                <a:effectLst/>
                <a:latin typeface="Georgia Pro Light" panose="02040302050405020303" pitchFamily="18" charset="0"/>
              </a:defRPr>
            </a:lvl1pPr>
          </a:lstStyle>
          <a:p>
            <a:r>
              <a:rPr lang="en-US" dirty="0">
                <a:solidFill>
                  <a:srgbClr val="002060"/>
                </a:solidFill>
              </a:rPr>
              <a:t>Investment Opportunities</a:t>
            </a:r>
          </a:p>
          <a:p>
            <a:endParaRPr lang="en-US" sz="1000" dirty="0">
              <a:solidFill>
                <a:schemeClr val="tx1"/>
              </a:solidFill>
            </a:endParaRPr>
          </a:p>
          <a:p>
            <a:r>
              <a:rPr lang="en-US" sz="1200" dirty="0">
                <a:solidFill>
                  <a:schemeClr val="tx1"/>
                </a:solidFill>
              </a:rPr>
              <a:t>Consider expanding  into areas where there’s little or no rental services, particularly in Africa and Australia, as these might be places to which our churned customers may have relocated to, as well as targeting other potential new customers in these areas</a:t>
            </a:r>
            <a:r>
              <a:rPr lang="en-US" sz="1200" b="0" dirty="0">
                <a:solidFill>
                  <a:schemeClr val="tx1"/>
                </a:solidFill>
              </a:rPr>
              <a:t>. </a:t>
            </a:r>
            <a:endParaRPr lang="en-US" sz="1200" dirty="0">
              <a:solidFill>
                <a:schemeClr val="tx1"/>
              </a:solidFill>
            </a:endParaRPr>
          </a:p>
        </p:txBody>
      </p:sp>
      <p:pic>
        <p:nvPicPr>
          <p:cNvPr id="98" name="Picture 97">
            <a:extLst>
              <a:ext uri="{FF2B5EF4-FFF2-40B4-BE49-F238E27FC236}">
                <a16:creationId xmlns:a16="http://schemas.microsoft.com/office/drawing/2014/main" id="{08AD47B1-4B72-4CC9-A34E-E3619DDC13F9}"/>
              </a:ext>
            </a:extLst>
          </p:cNvPr>
          <p:cNvPicPr>
            <a:picLocks noChangeAspect="1"/>
          </p:cNvPicPr>
          <p:nvPr/>
        </p:nvPicPr>
        <p:blipFill>
          <a:blip r:embed="rId3"/>
          <a:stretch>
            <a:fillRect/>
          </a:stretch>
        </p:blipFill>
        <p:spPr>
          <a:xfrm>
            <a:off x="3564403" y="829672"/>
            <a:ext cx="1390611" cy="852076"/>
          </a:xfrm>
          <a:prstGeom prst="rect">
            <a:avLst/>
          </a:prstGeom>
          <a:effectLst>
            <a:outerShdw blurRad="50800" dist="38100" dir="2700000" sx="101000" sy="101000" algn="tl" rotWithShape="0">
              <a:schemeClr val="accent5">
                <a:alpha val="40000"/>
              </a:schemeClr>
            </a:outerShdw>
          </a:effectLst>
        </p:spPr>
      </p:pic>
      <p:sp>
        <p:nvSpPr>
          <p:cNvPr id="99" name="TextBox 98">
            <a:extLst>
              <a:ext uri="{FF2B5EF4-FFF2-40B4-BE49-F238E27FC236}">
                <a16:creationId xmlns:a16="http://schemas.microsoft.com/office/drawing/2014/main" id="{28869879-C505-4B32-8CD8-E56FE4345B71}"/>
              </a:ext>
            </a:extLst>
          </p:cNvPr>
          <p:cNvSpPr txBox="1"/>
          <p:nvPr/>
        </p:nvSpPr>
        <p:spPr>
          <a:xfrm>
            <a:off x="5914145" y="2779531"/>
            <a:ext cx="2127718" cy="2354491"/>
          </a:xfrm>
          <a:prstGeom prst="rect">
            <a:avLst/>
          </a:prstGeom>
          <a:noFill/>
        </p:spPr>
        <p:txBody>
          <a:bodyPr wrap="square">
            <a:spAutoFit/>
          </a:bodyPr>
          <a:lstStyle/>
          <a:p>
            <a:pPr algn="ctr"/>
            <a:r>
              <a:rPr lang="en-US" sz="1400" b="1" i="0" dirty="0">
                <a:effectLst/>
                <a:latin typeface="Georgia Pro Light" panose="02040302050405020303" pitchFamily="18" charset="0"/>
              </a:rPr>
              <a:t>Optimize Inventory Levels</a:t>
            </a:r>
            <a:r>
              <a:rPr lang="en-US" sz="1400" b="1" dirty="0">
                <a:latin typeface="Georgia Pro Light" panose="02040302050405020303" pitchFamily="18" charset="0"/>
              </a:rPr>
              <a:t> </a:t>
            </a:r>
          </a:p>
          <a:p>
            <a:pPr algn="ctr"/>
            <a:endParaRPr lang="en-US" sz="700" b="1" i="0" dirty="0">
              <a:effectLst/>
              <a:latin typeface="Georgia Pro Light" panose="02040302050405020303" pitchFamily="18" charset="0"/>
            </a:endParaRPr>
          </a:p>
          <a:p>
            <a:pPr algn="ctr"/>
            <a:r>
              <a:rPr lang="en-US" sz="1400" b="1" i="0" dirty="0">
                <a:effectLst/>
                <a:latin typeface="Georgia Pro Light" panose="02040302050405020303" pitchFamily="18" charset="0"/>
              </a:rPr>
              <a:t>Ensure that the inventory levels of high-demand movies are sufficient to meet customer needs, and consider reducing the stock of less popular titles to optimize storage and costs</a:t>
            </a:r>
            <a:r>
              <a:rPr lang="en-US" sz="1400" i="0" dirty="0">
                <a:effectLst/>
                <a:latin typeface="Georgia Pro Light" panose="02040302050405020303" pitchFamily="18" charset="0"/>
              </a:rPr>
              <a:t>.</a:t>
            </a:r>
          </a:p>
        </p:txBody>
      </p:sp>
      <p:sp>
        <p:nvSpPr>
          <p:cNvPr id="100" name="TextBox 99">
            <a:extLst>
              <a:ext uri="{FF2B5EF4-FFF2-40B4-BE49-F238E27FC236}">
                <a16:creationId xmlns:a16="http://schemas.microsoft.com/office/drawing/2014/main" id="{064C576C-5A7D-405D-8811-C64258A32CE2}"/>
              </a:ext>
            </a:extLst>
          </p:cNvPr>
          <p:cNvSpPr txBox="1"/>
          <p:nvPr/>
        </p:nvSpPr>
        <p:spPr>
          <a:xfrm>
            <a:off x="8814484" y="2619024"/>
            <a:ext cx="1939501" cy="2839239"/>
          </a:xfrm>
          <a:prstGeom prst="rect">
            <a:avLst/>
          </a:prstGeom>
          <a:noFill/>
        </p:spPr>
        <p:txBody>
          <a:bodyPr wrap="square">
            <a:spAutoFit/>
          </a:bodyPr>
          <a:lstStyle/>
          <a:p>
            <a:pPr algn="ctr"/>
            <a:r>
              <a:rPr lang="en-US" sz="1400" b="1" i="0" dirty="0">
                <a:effectLst/>
                <a:latin typeface="Georgia Pro Light" panose="02040302050405020303" pitchFamily="18" charset="0"/>
              </a:rPr>
              <a:t>Regular Inventory Audits</a:t>
            </a:r>
          </a:p>
          <a:p>
            <a:pPr algn="ctr"/>
            <a:endParaRPr lang="en-US" sz="1050" b="1" i="0" dirty="0">
              <a:effectLst/>
              <a:latin typeface="Georgia Pro Light" panose="02040302050405020303" pitchFamily="18" charset="0"/>
            </a:endParaRPr>
          </a:p>
          <a:p>
            <a:pPr algn="ctr"/>
            <a:r>
              <a:rPr lang="en-US" sz="1400" i="0" dirty="0">
                <a:effectLst/>
                <a:latin typeface="Georgia Pro Light" panose="02040302050405020303" pitchFamily="18" charset="0"/>
              </a:rPr>
              <a:t> </a:t>
            </a:r>
            <a:r>
              <a:rPr lang="en-US" sz="1400" b="1" i="0" dirty="0">
                <a:effectLst/>
                <a:latin typeface="Georgia Pro Light" panose="02040302050405020303" pitchFamily="18" charset="0"/>
              </a:rPr>
              <a:t>Conduct regular audits to track the availability of DVDs and identify any discrepancies or losses promptly.</a:t>
            </a:r>
          </a:p>
          <a:p>
            <a:pPr algn="ctr"/>
            <a:r>
              <a:rPr lang="en-US" sz="1400" b="1" dirty="0">
                <a:latin typeface="Georgia Pro Light" panose="02040302050405020303" pitchFamily="18" charset="0"/>
              </a:rPr>
              <a:t>Effective helps in bridging the gaps that might arise between demand and supply</a:t>
            </a:r>
            <a:r>
              <a:rPr lang="en-US" sz="1400" dirty="0">
                <a:latin typeface="Georgia Pro Light" panose="02040302050405020303" pitchFamily="18" charset="0"/>
              </a:rPr>
              <a:t>.</a:t>
            </a:r>
            <a:endParaRPr lang="en-US" sz="1400" i="0" dirty="0">
              <a:effectLst/>
              <a:latin typeface="Georgia Pro Light" panose="02040302050405020303" pitchFamily="18" charset="0"/>
            </a:endParaRPr>
          </a:p>
        </p:txBody>
      </p:sp>
      <p:pic>
        <p:nvPicPr>
          <p:cNvPr id="101" name="Picture 100">
            <a:extLst>
              <a:ext uri="{FF2B5EF4-FFF2-40B4-BE49-F238E27FC236}">
                <a16:creationId xmlns:a16="http://schemas.microsoft.com/office/drawing/2014/main" id="{DA8818A1-23A2-4062-8A0A-0CE244138576}"/>
              </a:ext>
            </a:extLst>
          </p:cNvPr>
          <p:cNvPicPr>
            <a:picLocks noChangeAspect="1"/>
          </p:cNvPicPr>
          <p:nvPr/>
        </p:nvPicPr>
        <p:blipFill>
          <a:blip r:embed="rId4"/>
          <a:stretch>
            <a:fillRect/>
          </a:stretch>
        </p:blipFill>
        <p:spPr>
          <a:xfrm>
            <a:off x="695304" y="841538"/>
            <a:ext cx="1390612" cy="861180"/>
          </a:xfrm>
          <a:prstGeom prst="rect">
            <a:avLst/>
          </a:prstGeom>
          <a:effectLst>
            <a:outerShdw blurRad="50800" dist="38100" dir="2700000" sx="101000" sy="101000" algn="tl" rotWithShape="0">
              <a:schemeClr val="accent2">
                <a:alpha val="40000"/>
              </a:schemeClr>
            </a:outerShdw>
          </a:effectLst>
        </p:spPr>
      </p:pic>
      <p:pic>
        <p:nvPicPr>
          <p:cNvPr id="102" name="Picture 101">
            <a:extLst>
              <a:ext uri="{FF2B5EF4-FFF2-40B4-BE49-F238E27FC236}">
                <a16:creationId xmlns:a16="http://schemas.microsoft.com/office/drawing/2014/main" id="{A5AD5242-284F-49C5-B8C7-360A3C0FFB83}"/>
              </a:ext>
            </a:extLst>
          </p:cNvPr>
          <p:cNvPicPr>
            <a:picLocks noChangeAspect="1"/>
          </p:cNvPicPr>
          <p:nvPr/>
        </p:nvPicPr>
        <p:blipFill>
          <a:blip r:embed="rId5"/>
          <a:stretch>
            <a:fillRect/>
          </a:stretch>
        </p:blipFill>
        <p:spPr>
          <a:xfrm>
            <a:off x="6272256" y="721767"/>
            <a:ext cx="1455491" cy="940925"/>
          </a:xfrm>
          <a:prstGeom prst="rect">
            <a:avLst/>
          </a:prstGeom>
          <a:effectLst>
            <a:outerShdw blurRad="50800" dist="38100" dir="2700000" sx="101000" sy="101000" algn="tl" rotWithShape="0">
              <a:schemeClr val="accent4">
                <a:alpha val="40000"/>
              </a:schemeClr>
            </a:outerShdw>
          </a:effectLst>
        </p:spPr>
      </p:pic>
    </p:spTree>
    <p:extLst>
      <p:ext uri="{BB962C8B-B14F-4D97-AF65-F5344CB8AC3E}">
        <p14:creationId xmlns:p14="http://schemas.microsoft.com/office/powerpoint/2010/main" val="2412772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E7504-A822-8D32-FB21-6E5C86630C87}"/>
              </a:ext>
            </a:extLst>
          </p:cNvPr>
          <p:cNvSpPr>
            <a:spLocks noGrp="1"/>
          </p:cNvSpPr>
          <p:nvPr>
            <p:ph type="ctrTitle"/>
          </p:nvPr>
        </p:nvSpPr>
        <p:spPr>
          <a:xfrm>
            <a:off x="356616" y="850392"/>
            <a:ext cx="5984222" cy="1298448"/>
          </a:xfrm>
        </p:spPr>
        <p:txBody>
          <a:bodyPr/>
          <a:lstStyle/>
          <a:p>
            <a:r>
              <a:rPr lang="en-US" sz="13800" b="1" dirty="0">
                <a:solidFill>
                  <a:schemeClr val="tx1">
                    <a:lumMod val="75000"/>
                    <a:lumOff val="25000"/>
                  </a:schemeClr>
                </a:solidFill>
                <a:latin typeface="Bodoni MT Condensed" panose="02070606080606020203" pitchFamily="18" charset="77"/>
              </a:rPr>
              <a:t>THANK</a:t>
            </a:r>
            <a:endParaRPr lang="en-US" dirty="0"/>
          </a:p>
        </p:txBody>
      </p:sp>
      <p:sp>
        <p:nvSpPr>
          <p:cNvPr id="5" name="Text Placeholder 4">
            <a:extLst>
              <a:ext uri="{FF2B5EF4-FFF2-40B4-BE49-F238E27FC236}">
                <a16:creationId xmlns:a16="http://schemas.microsoft.com/office/drawing/2014/main" id="{F4166225-7300-EC8A-12B0-C29B3D59880D}"/>
              </a:ext>
            </a:extLst>
          </p:cNvPr>
          <p:cNvSpPr>
            <a:spLocks noGrp="1"/>
          </p:cNvSpPr>
          <p:nvPr>
            <p:ph type="body" sz="quarter" idx="11"/>
          </p:nvPr>
        </p:nvSpPr>
        <p:spPr>
          <a:xfrm>
            <a:off x="357188" y="2432304"/>
            <a:ext cx="3730751" cy="1298448"/>
          </a:xfrm>
        </p:spPr>
        <p:txBody>
          <a:bodyPr/>
          <a:lstStyle/>
          <a:p>
            <a:pPr algn="l"/>
            <a:r>
              <a:rPr lang="en-US" sz="13800" b="1" i="1" dirty="0">
                <a:solidFill>
                  <a:schemeClr val="tx1">
                    <a:lumMod val="75000"/>
                    <a:lumOff val="25000"/>
                  </a:schemeClr>
                </a:solidFill>
                <a:latin typeface="Bodoni MT Condensed" panose="02070606080606020203" pitchFamily="18" charset="77"/>
              </a:rPr>
              <a:t>YOU</a:t>
            </a:r>
            <a:endParaRPr lang="en-US" sz="11500" b="1" i="1" dirty="0">
              <a:solidFill>
                <a:schemeClr val="tx1">
                  <a:lumMod val="75000"/>
                  <a:lumOff val="25000"/>
                </a:schemeClr>
              </a:solidFill>
              <a:latin typeface="Bodoni MT Condensed" panose="02070606080606020203" pitchFamily="18" charset="77"/>
            </a:endParaRPr>
          </a:p>
        </p:txBody>
      </p:sp>
      <p:sp>
        <p:nvSpPr>
          <p:cNvPr id="4" name="Subtitle 3">
            <a:extLst>
              <a:ext uri="{FF2B5EF4-FFF2-40B4-BE49-F238E27FC236}">
                <a16:creationId xmlns:a16="http://schemas.microsoft.com/office/drawing/2014/main" id="{FC500F29-FD47-8A47-7330-3D43A023FF1F}"/>
              </a:ext>
            </a:extLst>
          </p:cNvPr>
          <p:cNvSpPr>
            <a:spLocks noGrp="1"/>
          </p:cNvSpPr>
          <p:nvPr>
            <p:ph type="subTitle" idx="1"/>
          </p:nvPr>
        </p:nvSpPr>
        <p:spPr/>
        <p:txBody>
          <a:bodyPr/>
          <a:lstStyle/>
          <a:p>
            <a:pPr algn="l"/>
            <a:r>
              <a:rPr lang="en-US" dirty="0">
                <a:solidFill>
                  <a:schemeClr val="tx1">
                    <a:lumMod val="75000"/>
                    <a:lumOff val="25000"/>
                  </a:schemeClr>
                </a:solidFill>
                <a:latin typeface="Avenir Next LT Pro" panose="020B0504020202020204" pitchFamily="34" charset="77"/>
              </a:rPr>
              <a:t>Ojoh Chiemele David</a:t>
            </a:r>
          </a:p>
          <a:p>
            <a:pPr algn="l"/>
            <a:r>
              <a:rPr lang="en-US" dirty="0">
                <a:latin typeface="Avenir Next LT Pro" panose="020B0504020202020204" pitchFamily="34" charset="77"/>
                <a:hlinkClick r:id="rId2"/>
              </a:rPr>
              <a:t>Dojslife@gmail.com.com</a:t>
            </a:r>
            <a:endParaRPr lang="en-US" dirty="0">
              <a:latin typeface="Avenir Next LT Pro" panose="020B0504020202020204" pitchFamily="34" charset="77"/>
            </a:endParaRPr>
          </a:p>
        </p:txBody>
      </p:sp>
      <p:pic>
        <p:nvPicPr>
          <p:cNvPr id="8" name="Picture Placeholder 7" descr="Light reflection on water">
            <a:extLst>
              <a:ext uri="{FF2B5EF4-FFF2-40B4-BE49-F238E27FC236}">
                <a16:creationId xmlns:a16="http://schemas.microsoft.com/office/drawing/2014/main" id="{38B6D85B-92FB-EE63-76D0-30C6568EC316}"/>
              </a:ext>
            </a:extLst>
          </p:cNvPr>
          <p:cNvPicPr>
            <a:picLocks noGrp="1" noChangeAspect="1"/>
          </p:cNvPicPr>
          <p:nvPr>
            <p:ph type="pic" sz="quarter" idx="12"/>
          </p:nvPr>
        </p:nvPicPr>
        <p:blipFill>
          <a:blip r:embed="rId3"/>
          <a:srcRect t="240" b="240"/>
          <a:stretch>
            <a:fillRect/>
          </a:stretch>
        </p:blipFill>
        <p:spPr>
          <a:prstGeom prst="rect">
            <a:avLst/>
          </a:prstGeom>
        </p:spPr>
      </p:pic>
      <p:cxnSp>
        <p:nvCxnSpPr>
          <p:cNvPr id="7" name="Straight Connector 6">
            <a:extLst>
              <a:ext uri="{FF2B5EF4-FFF2-40B4-BE49-F238E27FC236}">
                <a16:creationId xmlns:a16="http://schemas.microsoft.com/office/drawing/2014/main" id="{3408A721-3F05-2984-FC02-8CE14FFF8FE8}"/>
              </a:ext>
              <a:ext uri="{C183D7F6-B498-43B3-948B-1728B52AA6E4}">
                <adec:decorative xmlns:adec="http://schemas.microsoft.com/office/drawing/2017/decorative" val="1"/>
              </a:ext>
            </a:extLst>
          </p:cNvPr>
          <p:cNvCxnSpPr>
            <a:cxnSpLocks/>
          </p:cNvCxnSpPr>
          <p:nvPr/>
        </p:nvCxnSpPr>
        <p:spPr>
          <a:xfrm>
            <a:off x="10884166" y="0"/>
            <a:ext cx="0" cy="411480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pic>
        <p:nvPicPr>
          <p:cNvPr id="11" name="Picture Placeholder 10">
            <a:extLst>
              <a:ext uri="{FF2B5EF4-FFF2-40B4-BE49-F238E27FC236}">
                <a16:creationId xmlns:a16="http://schemas.microsoft.com/office/drawing/2014/main" id="{0FC00480-8B1D-4289-9BB4-BD1D01CB98F3}"/>
              </a:ext>
            </a:extLst>
          </p:cNvPr>
          <p:cNvPicPr>
            <a:picLocks noGrp="1" noChangeAspect="1"/>
          </p:cNvPicPr>
          <p:nvPr>
            <p:ph type="pic" sz="quarter" idx="10"/>
          </p:nvPr>
        </p:nvPicPr>
        <p:blipFill>
          <a:blip r:embed="rId4">
            <a:extLst>
              <a:ext uri="{BEBA8EAE-BF5A-486C-A8C5-ECC9F3942E4B}">
                <a14:imgProps xmlns:a14="http://schemas.microsoft.com/office/drawing/2010/main">
                  <a14:imgLayer r:embed="rId5">
                    <a14:imgEffect>
                      <a14:saturation sat="400000"/>
                    </a14:imgEffect>
                  </a14:imgLayer>
                </a14:imgProps>
              </a:ext>
            </a:extLst>
          </a:blip>
          <a:srcRect t="128" b="128"/>
          <a:stretch>
            <a:fillRect/>
          </a:stretch>
        </p:blipFill>
        <p:spPr/>
      </p:pic>
    </p:spTree>
    <p:extLst>
      <p:ext uri="{BB962C8B-B14F-4D97-AF65-F5344CB8AC3E}">
        <p14:creationId xmlns:p14="http://schemas.microsoft.com/office/powerpoint/2010/main" val="3424051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2947-A8EE-B17B-3646-1E07A83C2DD8}"/>
              </a:ext>
            </a:extLst>
          </p:cNvPr>
          <p:cNvSpPr>
            <a:spLocks noGrp="1"/>
          </p:cNvSpPr>
          <p:nvPr>
            <p:ph type="title"/>
          </p:nvPr>
        </p:nvSpPr>
        <p:spPr>
          <a:xfrm>
            <a:off x="640080" y="21802"/>
            <a:ext cx="10936224" cy="1040039"/>
          </a:xfrm>
        </p:spPr>
        <p:txBody>
          <a:bodyPr/>
          <a:lstStyle/>
          <a:p>
            <a:pPr algn="ctr"/>
            <a:r>
              <a:rPr lang="en-US" sz="4400" b="1" dirty="0">
                <a:solidFill>
                  <a:schemeClr val="tx1">
                    <a:lumMod val="75000"/>
                    <a:lumOff val="25000"/>
                  </a:schemeClr>
                </a:solidFill>
                <a:latin typeface="Bodoni MT Condensed" panose="02070606080606020203" pitchFamily="18" charset="77"/>
              </a:rPr>
              <a:t>Agenda</a:t>
            </a:r>
            <a:endParaRPr lang="en-US" sz="4400" dirty="0"/>
          </a:p>
        </p:txBody>
      </p:sp>
      <p:sp>
        <p:nvSpPr>
          <p:cNvPr id="14" name="Slide Number Placeholder 13">
            <a:extLst>
              <a:ext uri="{FF2B5EF4-FFF2-40B4-BE49-F238E27FC236}">
                <a16:creationId xmlns:a16="http://schemas.microsoft.com/office/drawing/2014/main" id="{3488E50A-6024-E606-567A-C84456CFB4AA}"/>
              </a:ext>
            </a:extLst>
          </p:cNvPr>
          <p:cNvSpPr>
            <a:spLocks noGrp="1"/>
          </p:cNvSpPr>
          <p:nvPr>
            <p:ph type="sldNum" sz="quarter" idx="10"/>
          </p:nvPr>
        </p:nvSpPr>
        <p:spPr/>
        <p:txBody>
          <a:bodyPr/>
          <a:lstStyle/>
          <a:p>
            <a:fld id="{BC0F0449-EF10-3E4D-894D-3DE10CF4206D}" type="slidenum">
              <a:rPr lang="en-US" smtClean="0"/>
              <a:pPr/>
              <a:t>2</a:t>
            </a:fld>
            <a:endParaRPr lang="en-US" dirty="0"/>
          </a:p>
        </p:txBody>
      </p:sp>
      <p:grpSp>
        <p:nvGrpSpPr>
          <p:cNvPr id="28" name="Group 27">
            <a:extLst>
              <a:ext uri="{FF2B5EF4-FFF2-40B4-BE49-F238E27FC236}">
                <a16:creationId xmlns:a16="http://schemas.microsoft.com/office/drawing/2014/main" id="{6AA4B2C9-15FF-4A57-B496-DF18F81B00BE}"/>
              </a:ext>
            </a:extLst>
          </p:cNvPr>
          <p:cNvGrpSpPr/>
          <p:nvPr/>
        </p:nvGrpSpPr>
        <p:grpSpPr>
          <a:xfrm>
            <a:off x="420624" y="755176"/>
            <a:ext cx="10721333" cy="5609529"/>
            <a:chOff x="2590798" y="987019"/>
            <a:chExt cx="7778322" cy="5254582"/>
          </a:xfrm>
        </p:grpSpPr>
        <p:grpSp>
          <p:nvGrpSpPr>
            <p:cNvPr id="29" name="Group 28">
              <a:extLst>
                <a:ext uri="{FF2B5EF4-FFF2-40B4-BE49-F238E27FC236}">
                  <a16:creationId xmlns:a16="http://schemas.microsoft.com/office/drawing/2014/main" id="{1F57D9C0-91E7-402B-AB45-6E018C97BC79}"/>
                </a:ext>
              </a:extLst>
            </p:cNvPr>
            <p:cNvGrpSpPr/>
            <p:nvPr/>
          </p:nvGrpSpPr>
          <p:grpSpPr>
            <a:xfrm>
              <a:off x="7857690" y="3754195"/>
              <a:ext cx="2511430" cy="733290"/>
              <a:chOff x="8233346" y="3853313"/>
              <a:chExt cx="2511430" cy="733290"/>
            </a:xfrm>
          </p:grpSpPr>
          <p:sp>
            <p:nvSpPr>
              <p:cNvPr id="63" name="TextBox 62">
                <a:extLst>
                  <a:ext uri="{FF2B5EF4-FFF2-40B4-BE49-F238E27FC236}">
                    <a16:creationId xmlns:a16="http://schemas.microsoft.com/office/drawing/2014/main" id="{E4B92545-1C2A-4905-BCC9-07F9062A86D6}"/>
                  </a:ext>
                </a:extLst>
              </p:cNvPr>
              <p:cNvSpPr txBox="1"/>
              <p:nvPr/>
            </p:nvSpPr>
            <p:spPr>
              <a:xfrm flipH="1">
                <a:off x="8585898" y="3853313"/>
                <a:ext cx="2158878" cy="3171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RECOMMENDATIONS</a:t>
                </a:r>
              </a:p>
            </p:txBody>
          </p:sp>
          <p:sp>
            <p:nvSpPr>
              <p:cNvPr id="64" name="TextBox 63">
                <a:extLst>
                  <a:ext uri="{FF2B5EF4-FFF2-40B4-BE49-F238E27FC236}">
                    <a16:creationId xmlns:a16="http://schemas.microsoft.com/office/drawing/2014/main" id="{9A31B176-11AF-4328-9068-28A2D98F8E43}"/>
                  </a:ext>
                </a:extLst>
              </p:cNvPr>
              <p:cNvSpPr txBox="1"/>
              <p:nvPr/>
            </p:nvSpPr>
            <p:spPr>
              <a:xfrm flipH="1">
                <a:off x="8233346" y="4096490"/>
                <a:ext cx="2326006" cy="490113"/>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chemeClr val="accent4">
                        <a:lumMod val="75000"/>
                      </a:schemeClr>
                    </a:solidFill>
                    <a:effectLst/>
                    <a:uLnTx/>
                    <a:uFillTx/>
                    <a:latin typeface="Segoe UI" panose="020B0502040204020203" pitchFamily="34" charset="0"/>
                    <a:cs typeface="Segoe UI" panose="020B0502040204020203" pitchFamily="34" charset="0"/>
                  </a:defRPr>
                </a:lvl1pPr>
              </a:lstStyle>
              <a:p>
                <a:pPr algn="ctr"/>
                <a:r>
                  <a:rPr lang="en-US" dirty="0"/>
                  <a:t>Conclusion, useful recommendations</a:t>
                </a:r>
              </a:p>
            </p:txBody>
          </p:sp>
        </p:grpSp>
        <p:sp>
          <p:nvSpPr>
            <p:cNvPr id="30" name="Shape 2570">
              <a:extLst>
                <a:ext uri="{FF2B5EF4-FFF2-40B4-BE49-F238E27FC236}">
                  <a16:creationId xmlns:a16="http://schemas.microsoft.com/office/drawing/2014/main" id="{103089AF-E528-46D2-A2E9-0CF8CF40B2A3}"/>
                </a:ext>
              </a:extLst>
            </p:cNvPr>
            <p:cNvSpPr/>
            <p:nvPr/>
          </p:nvSpPr>
          <p:spPr>
            <a:xfrm>
              <a:off x="5089024" y="4210624"/>
              <a:ext cx="279328" cy="272981"/>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6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B0604020202020204" pitchFamily="34" charset="0"/>
                <a:ea typeface="Source Sans Pro Light" charset="0"/>
                <a:cs typeface="Arial" panose="020B0604020202020204" pitchFamily="34" charset="0"/>
                <a:sym typeface="Gill Sans"/>
              </a:endParaRPr>
            </a:p>
          </p:txBody>
        </p:sp>
        <p:grpSp>
          <p:nvGrpSpPr>
            <p:cNvPr id="31" name="Group 30">
              <a:extLst>
                <a:ext uri="{FF2B5EF4-FFF2-40B4-BE49-F238E27FC236}">
                  <a16:creationId xmlns:a16="http://schemas.microsoft.com/office/drawing/2014/main" id="{299734BD-1A10-4D05-B403-B22A2A31C2BD}"/>
                </a:ext>
              </a:extLst>
            </p:cNvPr>
            <p:cNvGrpSpPr/>
            <p:nvPr/>
          </p:nvGrpSpPr>
          <p:grpSpPr>
            <a:xfrm>
              <a:off x="2590798" y="2851211"/>
              <a:ext cx="2055054" cy="873751"/>
              <a:chOff x="-5978" y="2197542"/>
              <a:chExt cx="2055054" cy="873751"/>
            </a:xfrm>
          </p:grpSpPr>
          <p:grpSp>
            <p:nvGrpSpPr>
              <p:cNvPr id="59" name="Group 58">
                <a:extLst>
                  <a:ext uri="{FF2B5EF4-FFF2-40B4-BE49-F238E27FC236}">
                    <a16:creationId xmlns:a16="http://schemas.microsoft.com/office/drawing/2014/main" id="{E5BE912F-AB34-4661-A32C-9E3076E79563}"/>
                  </a:ext>
                </a:extLst>
              </p:cNvPr>
              <p:cNvGrpSpPr/>
              <p:nvPr/>
            </p:nvGrpSpPr>
            <p:grpSpPr>
              <a:xfrm flipH="1">
                <a:off x="-5978" y="2197542"/>
                <a:ext cx="2055054" cy="873751"/>
                <a:chOff x="7316582" y="971550"/>
                <a:chExt cx="2055054" cy="873751"/>
              </a:xfrm>
            </p:grpSpPr>
            <p:sp>
              <p:nvSpPr>
                <p:cNvPr id="61" name="Round Single Corner Rectangle 47">
                  <a:extLst>
                    <a:ext uri="{FF2B5EF4-FFF2-40B4-BE49-F238E27FC236}">
                      <a16:creationId xmlns:a16="http://schemas.microsoft.com/office/drawing/2014/main" id="{D4DB653F-E834-40DE-87F6-83F721D77FAA}"/>
                    </a:ext>
                  </a:extLst>
                </p:cNvPr>
                <p:cNvSpPr/>
                <p:nvPr/>
              </p:nvSpPr>
              <p:spPr>
                <a:xfrm flipH="1">
                  <a:off x="7316582" y="971550"/>
                  <a:ext cx="913710" cy="850209"/>
                </a:xfrm>
                <a:prstGeom prst="round1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2" name="Rectangle 61">
                  <a:extLst>
                    <a:ext uri="{FF2B5EF4-FFF2-40B4-BE49-F238E27FC236}">
                      <a16:creationId xmlns:a16="http://schemas.microsoft.com/office/drawing/2014/main" id="{F85017D9-8702-4B89-8E08-67940FBA117A}"/>
                    </a:ext>
                  </a:extLst>
                </p:cNvPr>
                <p:cNvSpPr/>
                <p:nvPr/>
              </p:nvSpPr>
              <p:spPr>
                <a:xfrm>
                  <a:off x="8230293" y="995092"/>
                  <a:ext cx="1141343" cy="8502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60" name="Shape 2543">
                <a:extLst>
                  <a:ext uri="{FF2B5EF4-FFF2-40B4-BE49-F238E27FC236}">
                    <a16:creationId xmlns:a16="http://schemas.microsoft.com/office/drawing/2014/main" id="{D29F8D06-A731-46F6-945E-5B09FB085D8F}"/>
                  </a:ext>
                </a:extLst>
              </p:cNvPr>
              <p:cNvSpPr/>
              <p:nvPr/>
            </p:nvSpPr>
            <p:spPr>
              <a:xfrm>
                <a:off x="236972" y="2427215"/>
                <a:ext cx="587681" cy="411321"/>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tx1">
                  <a:lumMod val="65000"/>
                  <a:lumOff val="35000"/>
                </a:schemeClr>
              </a:solidFill>
              <a:ln w="12700">
                <a:miter lim="400000"/>
              </a:ln>
              <a:effectLst>
                <a:outerShdw blurRad="50800" dist="38100" dir="2700000" algn="tl" rotWithShape="0">
                  <a:prstClr val="black">
                    <a:alpha val="40000"/>
                  </a:prstClr>
                </a:outerShdw>
              </a:effectLst>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6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panose="020B0604020202020204" pitchFamily="34" charset="0"/>
                  <a:ea typeface="Source Sans Pro Light" charset="0"/>
                  <a:cs typeface="Arial" panose="020B0604020202020204" pitchFamily="34" charset="0"/>
                  <a:sym typeface="Gill Sans"/>
                </a:endParaRPr>
              </a:p>
            </p:txBody>
          </p:sp>
        </p:grpSp>
        <p:grpSp>
          <p:nvGrpSpPr>
            <p:cNvPr id="32" name="Group 31">
              <a:extLst>
                <a:ext uri="{FF2B5EF4-FFF2-40B4-BE49-F238E27FC236}">
                  <a16:creationId xmlns:a16="http://schemas.microsoft.com/office/drawing/2014/main" id="{910D710E-F73B-4891-ABA8-34B6DB3D8BE8}"/>
                </a:ext>
              </a:extLst>
            </p:cNvPr>
            <p:cNvGrpSpPr/>
            <p:nvPr/>
          </p:nvGrpSpPr>
          <p:grpSpPr>
            <a:xfrm>
              <a:off x="5532743" y="4541183"/>
              <a:ext cx="2720508" cy="850209"/>
              <a:chOff x="2964995" y="3858486"/>
              <a:chExt cx="2720508" cy="850209"/>
            </a:xfrm>
          </p:grpSpPr>
          <p:grpSp>
            <p:nvGrpSpPr>
              <p:cNvPr id="54" name="Group 53">
                <a:extLst>
                  <a:ext uri="{FF2B5EF4-FFF2-40B4-BE49-F238E27FC236}">
                    <a16:creationId xmlns:a16="http://schemas.microsoft.com/office/drawing/2014/main" id="{DC251394-C115-420F-82F0-E7C418EA3150}"/>
                  </a:ext>
                </a:extLst>
              </p:cNvPr>
              <p:cNvGrpSpPr/>
              <p:nvPr/>
            </p:nvGrpSpPr>
            <p:grpSpPr>
              <a:xfrm>
                <a:off x="3858084" y="3858486"/>
                <a:ext cx="1827419" cy="850209"/>
                <a:chOff x="917661" y="2671968"/>
                <a:chExt cx="1827419" cy="850209"/>
              </a:xfrm>
            </p:grpSpPr>
            <p:sp>
              <p:nvSpPr>
                <p:cNvPr id="56" name="Rectangle 55">
                  <a:extLst>
                    <a:ext uri="{FF2B5EF4-FFF2-40B4-BE49-F238E27FC236}">
                      <a16:creationId xmlns:a16="http://schemas.microsoft.com/office/drawing/2014/main" id="{2835BA2B-E152-4EAF-99A5-357F2BF034F2}"/>
                    </a:ext>
                  </a:extLst>
                </p:cNvPr>
                <p:cNvSpPr/>
                <p:nvPr/>
              </p:nvSpPr>
              <p:spPr>
                <a:xfrm>
                  <a:off x="917661" y="2671968"/>
                  <a:ext cx="913710" cy="850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7" name="Round Single Corner Rectangle 54">
                  <a:extLst>
                    <a:ext uri="{FF2B5EF4-FFF2-40B4-BE49-F238E27FC236}">
                      <a16:creationId xmlns:a16="http://schemas.microsoft.com/office/drawing/2014/main" id="{392308BF-275B-4038-AB17-D2906656B238}"/>
                    </a:ext>
                  </a:extLst>
                </p:cNvPr>
                <p:cNvSpPr/>
                <p:nvPr/>
              </p:nvSpPr>
              <p:spPr>
                <a:xfrm>
                  <a:off x="1831370" y="2671968"/>
                  <a:ext cx="913710" cy="850209"/>
                </a:xfrm>
                <a:prstGeom prst="round1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8" name="Isosceles Triangle 15">
                  <a:extLst>
                    <a:ext uri="{FF2B5EF4-FFF2-40B4-BE49-F238E27FC236}">
                      <a16:creationId xmlns:a16="http://schemas.microsoft.com/office/drawing/2014/main" id="{DE27C544-F6E3-4EC3-9E36-C837BA47AA00}"/>
                    </a:ext>
                  </a:extLst>
                </p:cNvPr>
                <p:cNvSpPr/>
                <p:nvPr/>
              </p:nvSpPr>
              <p:spPr>
                <a:xfrm rot="5400000">
                  <a:off x="1785948" y="3035711"/>
                  <a:ext cx="208428" cy="12272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5" name="Round Single Corner Rectangle 51">
                <a:extLst>
                  <a:ext uri="{FF2B5EF4-FFF2-40B4-BE49-F238E27FC236}">
                    <a16:creationId xmlns:a16="http://schemas.microsoft.com/office/drawing/2014/main" id="{0C828F98-574D-4CC0-8A21-038BDFEA3F5A}"/>
                  </a:ext>
                </a:extLst>
              </p:cNvPr>
              <p:cNvSpPr/>
              <p:nvPr/>
            </p:nvSpPr>
            <p:spPr>
              <a:xfrm flipH="1" flipV="1">
                <a:off x="2964995" y="3858486"/>
                <a:ext cx="913710" cy="850209"/>
              </a:xfrm>
              <a:prstGeom prst="round1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3" name="Group 32">
              <a:extLst>
                <a:ext uri="{FF2B5EF4-FFF2-40B4-BE49-F238E27FC236}">
                  <a16:creationId xmlns:a16="http://schemas.microsoft.com/office/drawing/2014/main" id="{9DF7ABA1-F778-4F6C-8CD5-BF8B9E9FEAEC}"/>
                </a:ext>
              </a:extLst>
            </p:cNvPr>
            <p:cNvGrpSpPr/>
            <p:nvPr/>
          </p:nvGrpSpPr>
          <p:grpSpPr>
            <a:xfrm>
              <a:off x="7339541" y="5391392"/>
              <a:ext cx="2741128" cy="850209"/>
              <a:chOff x="4771793" y="4708695"/>
              <a:chExt cx="2741128" cy="850209"/>
            </a:xfrm>
          </p:grpSpPr>
          <p:grpSp>
            <p:nvGrpSpPr>
              <p:cNvPr id="48" name="Group 47">
                <a:extLst>
                  <a:ext uri="{FF2B5EF4-FFF2-40B4-BE49-F238E27FC236}">
                    <a16:creationId xmlns:a16="http://schemas.microsoft.com/office/drawing/2014/main" id="{30392ABD-FFC5-4C24-BBAF-1C20D5242A60}"/>
                  </a:ext>
                </a:extLst>
              </p:cNvPr>
              <p:cNvGrpSpPr/>
              <p:nvPr/>
            </p:nvGrpSpPr>
            <p:grpSpPr>
              <a:xfrm>
                <a:off x="4771793" y="4708695"/>
                <a:ext cx="2741128" cy="850209"/>
                <a:chOff x="1831370" y="3522177"/>
                <a:chExt cx="2741128" cy="850209"/>
              </a:xfrm>
            </p:grpSpPr>
            <p:sp>
              <p:nvSpPr>
                <p:cNvPr id="50" name="Rectangle 49">
                  <a:extLst>
                    <a:ext uri="{FF2B5EF4-FFF2-40B4-BE49-F238E27FC236}">
                      <a16:creationId xmlns:a16="http://schemas.microsoft.com/office/drawing/2014/main" id="{E95B28BE-C60D-44C9-AA39-57AEBD1D1029}"/>
                    </a:ext>
                  </a:extLst>
                </p:cNvPr>
                <p:cNvSpPr/>
                <p:nvPr/>
              </p:nvSpPr>
              <p:spPr>
                <a:xfrm>
                  <a:off x="2745079" y="3522177"/>
                  <a:ext cx="913710" cy="850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ound Single Corner Rectangle 60">
                  <a:extLst>
                    <a:ext uri="{FF2B5EF4-FFF2-40B4-BE49-F238E27FC236}">
                      <a16:creationId xmlns:a16="http://schemas.microsoft.com/office/drawing/2014/main" id="{B80536E4-4528-4229-8E01-79760038CEA3}"/>
                    </a:ext>
                  </a:extLst>
                </p:cNvPr>
                <p:cNvSpPr/>
                <p:nvPr/>
              </p:nvSpPr>
              <p:spPr>
                <a:xfrm flipH="1" flipV="1">
                  <a:off x="1831370" y="3522177"/>
                  <a:ext cx="913710" cy="850209"/>
                </a:xfrm>
                <a:prstGeom prst="round1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2" name="Round Single Corner Rectangle 61">
                  <a:extLst>
                    <a:ext uri="{FF2B5EF4-FFF2-40B4-BE49-F238E27FC236}">
                      <a16:creationId xmlns:a16="http://schemas.microsoft.com/office/drawing/2014/main" id="{71F0B284-7C91-4838-867A-C0F1C46EF322}"/>
                    </a:ext>
                  </a:extLst>
                </p:cNvPr>
                <p:cNvSpPr/>
                <p:nvPr/>
              </p:nvSpPr>
              <p:spPr>
                <a:xfrm flipV="1">
                  <a:off x="3658788" y="3522177"/>
                  <a:ext cx="913710" cy="850209"/>
                </a:xfrm>
                <a:prstGeom prst="round1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Isosceles Triangle 22">
                  <a:extLst>
                    <a:ext uri="{FF2B5EF4-FFF2-40B4-BE49-F238E27FC236}">
                      <a16:creationId xmlns:a16="http://schemas.microsoft.com/office/drawing/2014/main" id="{64FB0E8E-F0EB-4563-9435-52AA283A731A}"/>
                    </a:ext>
                  </a:extLst>
                </p:cNvPr>
                <p:cNvSpPr/>
                <p:nvPr/>
              </p:nvSpPr>
              <p:spPr>
                <a:xfrm rot="5400000">
                  <a:off x="3615935" y="3908056"/>
                  <a:ext cx="208428" cy="12272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49" name="Shape 2599">
                <a:extLst>
                  <a:ext uri="{FF2B5EF4-FFF2-40B4-BE49-F238E27FC236}">
                    <a16:creationId xmlns:a16="http://schemas.microsoft.com/office/drawing/2014/main" id="{FEDCD248-530F-48C6-9A4E-265FC0BC5527}"/>
                  </a:ext>
                </a:extLst>
              </p:cNvPr>
              <p:cNvSpPr/>
              <p:nvPr/>
            </p:nvSpPr>
            <p:spPr>
              <a:xfrm>
                <a:off x="5962233" y="4877201"/>
                <a:ext cx="490712" cy="418399"/>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tx1">
                  <a:lumMod val="75000"/>
                  <a:lumOff val="25000"/>
                </a:schemeClr>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6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panose="020B0604020202020204" pitchFamily="34" charset="0"/>
                  <a:ea typeface="Source Sans Pro Light" charset="0"/>
                  <a:cs typeface="Arial" panose="020B0604020202020204" pitchFamily="34" charset="0"/>
                  <a:sym typeface="Gill Sans"/>
                </a:endParaRPr>
              </a:p>
            </p:txBody>
          </p:sp>
        </p:grpSp>
        <p:grpSp>
          <p:nvGrpSpPr>
            <p:cNvPr id="34" name="Group 33">
              <a:extLst>
                <a:ext uri="{FF2B5EF4-FFF2-40B4-BE49-F238E27FC236}">
                  <a16:creationId xmlns:a16="http://schemas.microsoft.com/office/drawing/2014/main" id="{C422F4CB-6E3B-45A3-B004-B9CA59B4338B}"/>
                </a:ext>
              </a:extLst>
            </p:cNvPr>
            <p:cNvGrpSpPr/>
            <p:nvPr/>
          </p:nvGrpSpPr>
          <p:grpSpPr>
            <a:xfrm flipV="1">
              <a:off x="3727598" y="3694962"/>
              <a:ext cx="2730639" cy="850209"/>
              <a:chOff x="5499653" y="1821759"/>
              <a:chExt cx="2730639" cy="850209"/>
            </a:xfrm>
          </p:grpSpPr>
          <p:sp>
            <p:nvSpPr>
              <p:cNvPr id="44" name="Round Single Corner Rectangle 110">
                <a:extLst>
                  <a:ext uri="{FF2B5EF4-FFF2-40B4-BE49-F238E27FC236}">
                    <a16:creationId xmlns:a16="http://schemas.microsoft.com/office/drawing/2014/main" id="{905D82AA-4343-4EA7-A6B2-11BD791F7D96}"/>
                  </a:ext>
                </a:extLst>
              </p:cNvPr>
              <p:cNvSpPr/>
              <p:nvPr/>
            </p:nvSpPr>
            <p:spPr>
              <a:xfrm flipH="1">
                <a:off x="5499653" y="1821759"/>
                <a:ext cx="913710" cy="850209"/>
              </a:xfrm>
              <a:prstGeom prst="round1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Rectangle 44">
                <a:extLst>
                  <a:ext uri="{FF2B5EF4-FFF2-40B4-BE49-F238E27FC236}">
                    <a16:creationId xmlns:a16="http://schemas.microsoft.com/office/drawing/2014/main" id="{17AF7496-AC06-43DE-AB9D-4522C006F8F0}"/>
                  </a:ext>
                </a:extLst>
              </p:cNvPr>
              <p:cNvSpPr/>
              <p:nvPr/>
            </p:nvSpPr>
            <p:spPr>
              <a:xfrm>
                <a:off x="6402590" y="1821759"/>
                <a:ext cx="913710" cy="8502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6" name="Round Single Corner Rectangle 115">
                <a:extLst>
                  <a:ext uri="{FF2B5EF4-FFF2-40B4-BE49-F238E27FC236}">
                    <a16:creationId xmlns:a16="http://schemas.microsoft.com/office/drawing/2014/main" id="{A0A3B85E-522E-454D-9222-51ACBBC69B4B}"/>
                  </a:ext>
                </a:extLst>
              </p:cNvPr>
              <p:cNvSpPr/>
              <p:nvPr/>
            </p:nvSpPr>
            <p:spPr>
              <a:xfrm flipV="1">
                <a:off x="7316582" y="1821759"/>
                <a:ext cx="913710" cy="850209"/>
              </a:xfrm>
              <a:prstGeom prst="round1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Isosceles Triangle 45">
                <a:extLst>
                  <a:ext uri="{FF2B5EF4-FFF2-40B4-BE49-F238E27FC236}">
                    <a16:creationId xmlns:a16="http://schemas.microsoft.com/office/drawing/2014/main" id="{D9C472F2-D1AE-4916-AF48-424C089EFF0C}"/>
                  </a:ext>
                </a:extLst>
              </p:cNvPr>
              <p:cNvSpPr/>
              <p:nvPr/>
            </p:nvSpPr>
            <p:spPr>
              <a:xfrm rot="5400000">
                <a:off x="7273447" y="2198347"/>
                <a:ext cx="208428" cy="12272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5" name="Group 34">
              <a:extLst>
                <a:ext uri="{FF2B5EF4-FFF2-40B4-BE49-F238E27FC236}">
                  <a16:creationId xmlns:a16="http://schemas.microsoft.com/office/drawing/2014/main" id="{3901759F-07F5-4D4F-93E8-6EEAF430E7DC}"/>
                </a:ext>
              </a:extLst>
            </p:cNvPr>
            <p:cNvGrpSpPr/>
            <p:nvPr/>
          </p:nvGrpSpPr>
          <p:grpSpPr>
            <a:xfrm>
              <a:off x="6235329" y="2629766"/>
              <a:ext cx="2326006" cy="725406"/>
              <a:chOff x="6618138" y="2805021"/>
              <a:chExt cx="2326006" cy="725406"/>
            </a:xfrm>
          </p:grpSpPr>
          <p:sp>
            <p:nvSpPr>
              <p:cNvPr id="42" name="TextBox 41">
                <a:extLst>
                  <a:ext uri="{FF2B5EF4-FFF2-40B4-BE49-F238E27FC236}">
                    <a16:creationId xmlns:a16="http://schemas.microsoft.com/office/drawing/2014/main" id="{4B81A1F6-BEAA-4C28-97EA-61B6E898C665}"/>
                  </a:ext>
                </a:extLst>
              </p:cNvPr>
              <p:cNvSpPr txBox="1"/>
              <p:nvPr/>
            </p:nvSpPr>
            <p:spPr>
              <a:xfrm flipH="1">
                <a:off x="7313199" y="2805021"/>
                <a:ext cx="1154671" cy="3171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75000"/>
                        <a:lumOff val="25000"/>
                      </a:schemeClr>
                    </a:solidFill>
                    <a:latin typeface="Segoe UI" panose="020B0502040204020203" pitchFamily="34" charset="0"/>
                    <a:cs typeface="Segoe UI" panose="020B0502040204020203" pitchFamily="34" charset="0"/>
                  </a:rPr>
                  <a:t>INSIGHTS</a:t>
                </a:r>
                <a:endParaRPr kumimoji="0" lang="en-US" sz="16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82B2504B-631D-4FD3-83C9-8A1C68E5E241}"/>
                  </a:ext>
                </a:extLst>
              </p:cNvPr>
              <p:cNvSpPr txBox="1"/>
              <p:nvPr/>
            </p:nvSpPr>
            <p:spPr>
              <a:xfrm flipH="1">
                <a:off x="6618138" y="3040314"/>
                <a:ext cx="2326006" cy="490113"/>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chemeClr val="accent4">
                        <a:lumMod val="75000"/>
                      </a:schemeClr>
                    </a:solidFill>
                    <a:effectLst/>
                    <a:uLnTx/>
                    <a:uFillTx/>
                    <a:latin typeface="Segoe UI" panose="020B0502040204020203" pitchFamily="34" charset="0"/>
                    <a:cs typeface="Segoe UI" panose="020B0502040204020203" pitchFamily="34" charset="0"/>
                  </a:defRPr>
                </a:lvl1pPr>
              </a:lstStyle>
              <a:p>
                <a:pPr algn="ctr"/>
                <a:r>
                  <a:rPr lang="en-US" dirty="0"/>
                  <a:t>Data driven insights from the project with visualization</a:t>
                </a:r>
              </a:p>
            </p:txBody>
          </p:sp>
        </p:grpSp>
        <p:grpSp>
          <p:nvGrpSpPr>
            <p:cNvPr id="36" name="Group 35">
              <a:extLst>
                <a:ext uri="{FF2B5EF4-FFF2-40B4-BE49-F238E27FC236}">
                  <a16:creationId xmlns:a16="http://schemas.microsoft.com/office/drawing/2014/main" id="{07927B72-C93D-4DB2-9AD6-E0D9AD4CE2BB}"/>
                </a:ext>
              </a:extLst>
            </p:cNvPr>
            <p:cNvGrpSpPr/>
            <p:nvPr/>
          </p:nvGrpSpPr>
          <p:grpSpPr>
            <a:xfrm>
              <a:off x="4296898" y="1718349"/>
              <a:ext cx="2326006" cy="946751"/>
              <a:chOff x="4723923" y="1867654"/>
              <a:chExt cx="2326006" cy="946751"/>
            </a:xfrm>
          </p:grpSpPr>
          <p:sp>
            <p:nvSpPr>
              <p:cNvPr id="40" name="TextBox 39">
                <a:extLst>
                  <a:ext uri="{FF2B5EF4-FFF2-40B4-BE49-F238E27FC236}">
                    <a16:creationId xmlns:a16="http://schemas.microsoft.com/office/drawing/2014/main" id="{B2E3C37F-018D-48E3-A509-A0A6E90FC155}"/>
                  </a:ext>
                </a:extLst>
              </p:cNvPr>
              <p:cNvSpPr txBox="1"/>
              <p:nvPr/>
            </p:nvSpPr>
            <p:spPr>
              <a:xfrm flipH="1">
                <a:off x="5220043" y="1867654"/>
                <a:ext cx="1742013" cy="3171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75000"/>
                        <a:lumOff val="25000"/>
                      </a:schemeClr>
                    </a:solidFill>
                    <a:latin typeface="Segoe UI" panose="020B0502040204020203" pitchFamily="34" charset="0"/>
                    <a:cs typeface="Segoe UI" panose="020B0502040204020203" pitchFamily="34" charset="0"/>
                  </a:rPr>
                  <a:t>METHODOLOGY</a:t>
                </a:r>
                <a:endParaRPr kumimoji="0" lang="en-US" sz="16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EC30137C-34E4-4656-B3E6-0CED75A3CF87}"/>
                  </a:ext>
                </a:extLst>
              </p:cNvPr>
              <p:cNvSpPr txBox="1"/>
              <p:nvPr/>
            </p:nvSpPr>
            <p:spPr>
              <a:xfrm flipH="1">
                <a:off x="4723923" y="2122481"/>
                <a:ext cx="2326006" cy="691924"/>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chemeClr val="accent4">
                        <a:lumMod val="75000"/>
                      </a:schemeClr>
                    </a:solidFill>
                    <a:effectLst/>
                    <a:uLnTx/>
                    <a:uFillTx/>
                    <a:latin typeface="Segoe UI" panose="020B0502040204020203" pitchFamily="34" charset="0"/>
                    <a:cs typeface="Segoe UI" panose="020B0502040204020203" pitchFamily="34" charset="0"/>
                  </a:defRPr>
                </a:lvl1pPr>
              </a:lstStyle>
              <a:p>
                <a:pPr algn="ctr"/>
                <a:r>
                  <a:rPr lang="en-US" dirty="0"/>
                  <a:t>Steps taken, tools used to perform EDA and to execute the entire Project</a:t>
                </a:r>
              </a:p>
            </p:txBody>
          </p:sp>
        </p:grpSp>
        <p:grpSp>
          <p:nvGrpSpPr>
            <p:cNvPr id="37" name="Group 36">
              <a:extLst>
                <a:ext uri="{FF2B5EF4-FFF2-40B4-BE49-F238E27FC236}">
                  <a16:creationId xmlns:a16="http://schemas.microsoft.com/office/drawing/2014/main" id="{A2202E95-F159-49F4-AB18-508449C8440C}"/>
                </a:ext>
              </a:extLst>
            </p:cNvPr>
            <p:cNvGrpSpPr/>
            <p:nvPr/>
          </p:nvGrpSpPr>
          <p:grpSpPr>
            <a:xfrm>
              <a:off x="3505361" y="987019"/>
              <a:ext cx="2352581" cy="541884"/>
              <a:chOff x="3876863" y="1143833"/>
              <a:chExt cx="2352581" cy="541884"/>
            </a:xfrm>
          </p:grpSpPr>
          <p:sp>
            <p:nvSpPr>
              <p:cNvPr id="38" name="TextBox 37">
                <a:extLst>
                  <a:ext uri="{FF2B5EF4-FFF2-40B4-BE49-F238E27FC236}">
                    <a16:creationId xmlns:a16="http://schemas.microsoft.com/office/drawing/2014/main" id="{09025AD6-BE8A-4743-99C1-0AC366575035}"/>
                  </a:ext>
                </a:extLst>
              </p:cNvPr>
              <p:cNvSpPr txBox="1"/>
              <p:nvPr/>
            </p:nvSpPr>
            <p:spPr>
              <a:xfrm flipH="1">
                <a:off x="3876863" y="1143833"/>
                <a:ext cx="1154671" cy="3171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OVERVIEW</a:t>
                </a:r>
              </a:p>
            </p:txBody>
          </p:sp>
          <p:sp>
            <p:nvSpPr>
              <p:cNvPr id="39" name="TextBox 38">
                <a:extLst>
                  <a:ext uri="{FF2B5EF4-FFF2-40B4-BE49-F238E27FC236}">
                    <a16:creationId xmlns:a16="http://schemas.microsoft.com/office/drawing/2014/main" id="{3A2998B5-A47C-447B-A256-7ACF6B986D73}"/>
                  </a:ext>
                </a:extLst>
              </p:cNvPr>
              <p:cNvSpPr txBox="1"/>
              <p:nvPr/>
            </p:nvSpPr>
            <p:spPr>
              <a:xfrm flipH="1">
                <a:off x="3903438" y="1397415"/>
                <a:ext cx="2326006" cy="28830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4">
                        <a:lumMod val="75000"/>
                      </a:schemeClr>
                    </a:solidFill>
                    <a:effectLst/>
                    <a:uLnTx/>
                    <a:uFillTx/>
                    <a:latin typeface="Segoe UI" panose="020B0502040204020203" pitchFamily="34" charset="0"/>
                    <a:cs typeface="Segoe UI" panose="020B0502040204020203" pitchFamily="34" charset="0"/>
                  </a:rPr>
                  <a:t>Introduction</a:t>
                </a:r>
              </a:p>
            </p:txBody>
          </p:sp>
        </p:grpSp>
      </p:grpSp>
      <p:cxnSp>
        <p:nvCxnSpPr>
          <p:cNvPr id="65" name="Connector: Elbow 64">
            <a:extLst>
              <a:ext uri="{FF2B5EF4-FFF2-40B4-BE49-F238E27FC236}">
                <a16:creationId xmlns:a16="http://schemas.microsoft.com/office/drawing/2014/main" id="{3BE7CF18-9797-4375-8D02-F34D21CCFAAB}"/>
              </a:ext>
            </a:extLst>
          </p:cNvPr>
          <p:cNvCxnSpPr>
            <a:cxnSpLocks/>
          </p:cNvCxnSpPr>
          <p:nvPr/>
        </p:nvCxnSpPr>
        <p:spPr>
          <a:xfrm rot="5400000" flipH="1" flipV="1">
            <a:off x="1293188" y="1829414"/>
            <a:ext cx="1418050" cy="388616"/>
          </a:xfrm>
          <a:prstGeom prst="bentConnector3">
            <a:avLst>
              <a:gd name="adj1" fmla="val 50000"/>
            </a:avLst>
          </a:prstGeom>
          <a:ln>
            <a:solidFill>
              <a:schemeClr val="accent3">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1D8D68D-2DDC-4757-8836-11710997E2E2}"/>
              </a:ext>
            </a:extLst>
          </p:cNvPr>
          <p:cNvCxnSpPr>
            <a:cxnSpLocks/>
          </p:cNvCxnSpPr>
          <p:nvPr/>
        </p:nvCxnSpPr>
        <p:spPr>
          <a:xfrm rot="5400000" flipH="1" flipV="1">
            <a:off x="3410737" y="2802702"/>
            <a:ext cx="1319888" cy="366788"/>
          </a:xfrm>
          <a:prstGeom prst="bentConnector3">
            <a:avLst>
              <a:gd name="adj1" fmla="val 50000"/>
            </a:avLst>
          </a:prstGeom>
          <a:ln>
            <a:solidFill>
              <a:schemeClr val="accent3">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E03B20A8-8ECE-4F7A-AD46-221FCEF745B6}"/>
              </a:ext>
            </a:extLst>
          </p:cNvPr>
          <p:cNvCxnSpPr>
            <a:cxnSpLocks/>
          </p:cNvCxnSpPr>
          <p:nvPr/>
        </p:nvCxnSpPr>
        <p:spPr>
          <a:xfrm rot="5400000" flipH="1" flipV="1">
            <a:off x="6039830" y="3727526"/>
            <a:ext cx="1207340" cy="482705"/>
          </a:xfrm>
          <a:prstGeom prst="bentConnector3">
            <a:avLst>
              <a:gd name="adj1" fmla="val 50000"/>
            </a:avLst>
          </a:prstGeom>
          <a:ln>
            <a:solidFill>
              <a:schemeClr val="accent3">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3DA1487-6D59-4DC7-9D09-74BB3E312FAF}"/>
              </a:ext>
            </a:extLst>
          </p:cNvPr>
          <p:cNvCxnSpPr>
            <a:cxnSpLocks/>
          </p:cNvCxnSpPr>
          <p:nvPr/>
        </p:nvCxnSpPr>
        <p:spPr>
          <a:xfrm rot="5400000" flipH="1" flipV="1">
            <a:off x="8522789" y="4725987"/>
            <a:ext cx="1099050" cy="331567"/>
          </a:xfrm>
          <a:prstGeom prst="bentConnector3">
            <a:avLst>
              <a:gd name="adj1" fmla="val 50000"/>
            </a:avLst>
          </a:prstGeom>
          <a:ln>
            <a:solidFill>
              <a:schemeClr val="accent3">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D04B8ECC-1412-4696-A922-8A7F5D48FFF5}"/>
              </a:ext>
            </a:extLst>
          </p:cNvPr>
          <p:cNvPicPr>
            <a:picLocks noChangeAspect="1"/>
          </p:cNvPicPr>
          <p:nvPr/>
        </p:nvPicPr>
        <p:blipFill>
          <a:blip r:embed="rId2">
            <a:duotone>
              <a:prstClr val="black"/>
              <a:schemeClr val="accent4">
                <a:tint val="45000"/>
                <a:satMod val="400000"/>
              </a:schemeClr>
            </a:duotone>
          </a:blip>
          <a:stretch>
            <a:fillRect/>
          </a:stretch>
        </p:blipFill>
        <p:spPr>
          <a:xfrm>
            <a:off x="3456077" y="3880991"/>
            <a:ext cx="672432" cy="563857"/>
          </a:xfrm>
          <a:prstGeom prst="rect">
            <a:avLst/>
          </a:prstGeom>
          <a:solidFill>
            <a:schemeClr val="accent4"/>
          </a:solidFill>
          <a:effectLst>
            <a:outerShdw blurRad="50800" dist="38100" dir="2700000" algn="tl" rotWithShape="0">
              <a:prstClr val="black">
                <a:alpha val="40000"/>
              </a:prstClr>
            </a:outerShdw>
          </a:effectLst>
        </p:spPr>
      </p:pic>
      <p:pic>
        <p:nvPicPr>
          <p:cNvPr id="70" name="Picture 69">
            <a:extLst>
              <a:ext uri="{FF2B5EF4-FFF2-40B4-BE49-F238E27FC236}">
                <a16:creationId xmlns:a16="http://schemas.microsoft.com/office/drawing/2014/main" id="{2EC66C7C-28B4-4F36-A99E-336F860AC09E}"/>
              </a:ext>
            </a:extLst>
          </p:cNvPr>
          <p:cNvPicPr>
            <a:picLocks noChangeAspect="1"/>
          </p:cNvPicPr>
          <p:nvPr/>
        </p:nvPicPr>
        <p:blipFill>
          <a:blip r:embed="rId3">
            <a:duotone>
              <a:prstClr val="black"/>
              <a:srgbClr val="385E88">
                <a:tint val="45000"/>
                <a:satMod val="400000"/>
              </a:srgbClr>
            </a:duotone>
          </a:blip>
          <a:stretch>
            <a:fillRect/>
          </a:stretch>
        </p:blipFill>
        <p:spPr>
          <a:xfrm>
            <a:off x="6003466" y="4731604"/>
            <a:ext cx="703048" cy="589530"/>
          </a:xfrm>
          <a:prstGeom prst="rect">
            <a:avLst/>
          </a:prstGeom>
          <a:effectLst>
            <a:outerShdw blurRad="50800" dist="38100" dir="2700000" algn="tl" rotWithShape="0">
              <a:prstClr val="black">
                <a:alpha val="40000"/>
              </a:prstClr>
            </a:outerShdw>
          </a:effectLst>
        </p:spPr>
      </p:pic>
      <p:cxnSp>
        <p:nvCxnSpPr>
          <p:cNvPr id="79" name="Straight Arrow Connector 78">
            <a:extLst>
              <a:ext uri="{FF2B5EF4-FFF2-40B4-BE49-F238E27FC236}">
                <a16:creationId xmlns:a16="http://schemas.microsoft.com/office/drawing/2014/main" id="{BCAC2041-58F2-4EF1-9CB5-6C63698351F9}"/>
              </a:ext>
            </a:extLst>
          </p:cNvPr>
          <p:cNvCxnSpPr>
            <a:cxnSpLocks/>
          </p:cNvCxnSpPr>
          <p:nvPr/>
        </p:nvCxnSpPr>
        <p:spPr>
          <a:xfrm>
            <a:off x="405634" y="570078"/>
            <a:ext cx="14990" cy="583072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260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ED8BA28-85D7-DA88-6312-E1E1C423D4E8}"/>
              </a:ext>
            </a:extLst>
          </p:cNvPr>
          <p:cNvSpPr>
            <a:spLocks noGrp="1"/>
          </p:cNvSpPr>
          <p:nvPr>
            <p:ph type="sldNum" sz="quarter" idx="10"/>
          </p:nvPr>
        </p:nvSpPr>
        <p:spPr/>
        <p:txBody>
          <a:bodyPr/>
          <a:lstStyle/>
          <a:p>
            <a:fld id="{BC0F0449-EF10-3E4D-894D-3DE10CF4206D}" type="slidenum">
              <a:rPr lang="en-US" smtClean="0"/>
              <a:pPr/>
              <a:t>3</a:t>
            </a:fld>
            <a:endParaRPr lang="en-US" dirty="0"/>
          </a:p>
        </p:txBody>
      </p:sp>
      <p:sp>
        <p:nvSpPr>
          <p:cNvPr id="13" name="TextBox 12">
            <a:extLst>
              <a:ext uri="{FF2B5EF4-FFF2-40B4-BE49-F238E27FC236}">
                <a16:creationId xmlns:a16="http://schemas.microsoft.com/office/drawing/2014/main" id="{FDC6D9D8-D579-44F7-BF42-9BC81AC88CB3}"/>
              </a:ext>
            </a:extLst>
          </p:cNvPr>
          <p:cNvSpPr txBox="1"/>
          <p:nvPr/>
        </p:nvSpPr>
        <p:spPr>
          <a:xfrm>
            <a:off x="3782254" y="68401"/>
            <a:ext cx="4347148" cy="461665"/>
          </a:xfrm>
          <a:prstGeom prst="rect">
            <a:avLst/>
          </a:prstGeom>
          <a:noFill/>
        </p:spPr>
        <p:txBody>
          <a:bodyPr wrap="square" rtlCol="0">
            <a:spAutoFit/>
          </a:bodyPr>
          <a:lstStyle/>
          <a:p>
            <a:pPr algn="ctr"/>
            <a:r>
              <a:rPr lang="en-US" sz="2400" b="1" dirty="0"/>
              <a:t>PROJECT OVERVIEW</a:t>
            </a:r>
          </a:p>
        </p:txBody>
      </p:sp>
      <p:sp>
        <p:nvSpPr>
          <p:cNvPr id="14" name="TextBox 13">
            <a:extLst>
              <a:ext uri="{FF2B5EF4-FFF2-40B4-BE49-F238E27FC236}">
                <a16:creationId xmlns:a16="http://schemas.microsoft.com/office/drawing/2014/main" id="{793E1D97-B48F-49FC-8B08-7F7B3680AE27}"/>
              </a:ext>
            </a:extLst>
          </p:cNvPr>
          <p:cNvSpPr txBox="1"/>
          <p:nvPr/>
        </p:nvSpPr>
        <p:spPr>
          <a:xfrm>
            <a:off x="1274163" y="768489"/>
            <a:ext cx="9363330" cy="5632311"/>
          </a:xfrm>
          <a:prstGeom prst="rect">
            <a:avLst/>
          </a:prstGeom>
          <a:noFill/>
        </p:spPr>
        <p:txBody>
          <a:bodyPr wrap="square" rtlCol="0">
            <a:spAutoFit/>
          </a:bodyPr>
          <a:lstStyle/>
          <a:p>
            <a:pPr algn="ctr"/>
            <a:r>
              <a:rPr lang="en-US" sz="2400" b="1" dirty="0">
                <a:solidFill>
                  <a:srgbClr val="DD6300"/>
                </a:solidFill>
                <a:latin typeface="Bahnschrift SemiBold Condensed" panose="020B0502040204020203" pitchFamily="34" charset="0"/>
              </a:rPr>
              <a:t>CLIENT</a:t>
            </a:r>
            <a:r>
              <a:rPr lang="en-US" sz="2400" b="1" dirty="0">
                <a:latin typeface="Bahnschrift SemiBold Condensed" panose="020B0502040204020203" pitchFamily="34" charset="0"/>
              </a:rPr>
              <a:t>: SAKILLA RENTING MOVIES Inc.</a:t>
            </a:r>
          </a:p>
          <a:p>
            <a:pPr algn="ctr"/>
            <a:endParaRPr lang="en-US" sz="1200" b="1" dirty="0">
              <a:latin typeface="Bahnschrift SemiBold Condensed" panose="020B0502040204020203" pitchFamily="34" charset="0"/>
            </a:endParaRPr>
          </a:p>
          <a:p>
            <a:pPr algn="ctr"/>
            <a:r>
              <a:rPr lang="en-US" sz="2400" b="1" dirty="0">
                <a:solidFill>
                  <a:srgbClr val="DD6300"/>
                </a:solidFill>
                <a:latin typeface="Bahnschrift SemiBold Condensed" panose="020B0502040204020203" pitchFamily="34" charset="0"/>
              </a:rPr>
              <a:t>TASK</a:t>
            </a:r>
          </a:p>
          <a:p>
            <a:pPr algn="ctr"/>
            <a:r>
              <a:rPr lang="en-US" sz="2400" dirty="0">
                <a:latin typeface="Bahnschrift SemiBold Condensed" panose="020B0502040204020203" pitchFamily="34" charset="0"/>
              </a:rPr>
              <a:t>Our client is a global movie rental chain with over 600 Loyal Customer base, across the 6 continents ( North &amp; South America, Europe, Asia, Africa and Australia), with its main Head Quarter located in Jacksonville, Florida USA. </a:t>
            </a:r>
          </a:p>
          <a:p>
            <a:pPr algn="ctr"/>
            <a:endParaRPr lang="en-US" sz="2400" dirty="0">
              <a:latin typeface="Bahnschrift SemiBold Condensed" panose="020B0502040204020203" pitchFamily="34" charset="0"/>
            </a:endParaRPr>
          </a:p>
          <a:p>
            <a:pPr algn="ctr"/>
            <a:r>
              <a:rPr lang="en-US" sz="2400" dirty="0">
                <a:latin typeface="Bahnschrift SemiBold Condensed" panose="020B0502040204020203" pitchFamily="34" charset="0"/>
              </a:rPr>
              <a:t>With a view of improving and expanding their Business Chain and Assets across the globe, our company </a:t>
            </a:r>
            <a:r>
              <a:rPr lang="en-US" sz="2400" b="1" dirty="0">
                <a:latin typeface="Bahnschrift SemiBold Condensed" panose="020B0502040204020203" pitchFamily="34" charset="0"/>
              </a:rPr>
              <a:t>“David Analytics” </a:t>
            </a:r>
            <a:r>
              <a:rPr lang="en-US" sz="2400" dirty="0">
                <a:latin typeface="Bahnschrift SemiBold Condensed" panose="020B0502040204020203" pitchFamily="34" charset="0"/>
              </a:rPr>
              <a:t>was engaged and tasked to carry out in depth analysis on their business for the last 2years, identify areas for improvements, Customer’s geographical locations with higher investments opportunities judging from customer demands and revenue generated, locations with lower revenue and high customer churn.</a:t>
            </a:r>
          </a:p>
          <a:p>
            <a:pPr algn="ctr"/>
            <a:r>
              <a:rPr lang="en-US" sz="2400" dirty="0">
                <a:latin typeface="Bahnschrift SemiBold Condensed" panose="020B0502040204020203" pitchFamily="34" charset="0"/>
              </a:rPr>
              <a:t>Give insightful and actionable recommendations on how to gain new customers, measures to retain old customers by improving customer services and maximize profit overall across all their Business Assets.   </a:t>
            </a:r>
          </a:p>
        </p:txBody>
      </p:sp>
      <p:cxnSp>
        <p:nvCxnSpPr>
          <p:cNvPr id="16" name="Straight Arrow Connector 15">
            <a:extLst>
              <a:ext uri="{FF2B5EF4-FFF2-40B4-BE49-F238E27FC236}">
                <a16:creationId xmlns:a16="http://schemas.microsoft.com/office/drawing/2014/main" id="{D4542D7E-E361-46B7-8E19-B1AF7172CBEF}"/>
              </a:ext>
            </a:extLst>
          </p:cNvPr>
          <p:cNvCxnSpPr/>
          <p:nvPr/>
        </p:nvCxnSpPr>
        <p:spPr>
          <a:xfrm>
            <a:off x="689548" y="1379095"/>
            <a:ext cx="0" cy="490178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648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6A076D9-54D6-4BBA-8CB6-022431B918F5}"/>
              </a:ext>
            </a:extLst>
          </p:cNvPr>
          <p:cNvSpPr txBox="1"/>
          <p:nvPr/>
        </p:nvSpPr>
        <p:spPr>
          <a:xfrm>
            <a:off x="3660110" y="11275"/>
            <a:ext cx="4347148" cy="461665"/>
          </a:xfrm>
          <a:prstGeom prst="rect">
            <a:avLst/>
          </a:prstGeom>
          <a:noFill/>
        </p:spPr>
        <p:txBody>
          <a:bodyPr wrap="square" rtlCol="0">
            <a:spAutoFit/>
          </a:bodyPr>
          <a:lstStyle/>
          <a:p>
            <a:pPr algn="ctr"/>
            <a:r>
              <a:rPr lang="en-US" sz="2400" b="1" dirty="0">
                <a:latin typeface="+mj-lt"/>
              </a:rPr>
              <a:t>PROJECT METHODOLOGY</a:t>
            </a:r>
          </a:p>
        </p:txBody>
      </p:sp>
      <p:sp>
        <p:nvSpPr>
          <p:cNvPr id="18" name="TextBox 17">
            <a:extLst>
              <a:ext uri="{FF2B5EF4-FFF2-40B4-BE49-F238E27FC236}">
                <a16:creationId xmlns:a16="http://schemas.microsoft.com/office/drawing/2014/main" id="{74F9F203-3B0B-4521-8CC9-D664385BB31F}"/>
              </a:ext>
            </a:extLst>
          </p:cNvPr>
          <p:cNvSpPr txBox="1"/>
          <p:nvPr/>
        </p:nvSpPr>
        <p:spPr>
          <a:xfrm>
            <a:off x="726022" y="699651"/>
            <a:ext cx="10215323" cy="6294031"/>
          </a:xfrm>
          <a:prstGeom prst="rect">
            <a:avLst/>
          </a:prstGeom>
          <a:noFill/>
        </p:spPr>
        <p:txBody>
          <a:bodyPr wrap="square">
            <a:spAutoFit/>
          </a:bodyPr>
          <a:lstStyle/>
          <a:p>
            <a:pPr algn="ctr"/>
            <a:r>
              <a:rPr lang="en-US" sz="2000" b="1" dirty="0">
                <a:solidFill>
                  <a:srgbClr val="DD6300"/>
                </a:solidFill>
                <a:latin typeface="Bahnschrift SemiBold Condensed" panose="020B0502040204020203" pitchFamily="34" charset="0"/>
              </a:rPr>
              <a:t>DATA SOURCE</a:t>
            </a:r>
          </a:p>
          <a:p>
            <a:pPr algn="ctr"/>
            <a:r>
              <a:rPr lang="en-US" sz="2000" b="1" dirty="0">
                <a:latin typeface="Bahnschrift SemiBold Condensed" panose="020B0502040204020203" pitchFamily="34" charset="0"/>
              </a:rPr>
              <a:t>The Dataset used for the project is Sakilla.db an SQLite database file provided by ALTschool as one of 3 Databases students are to chose from for our Capstone project. </a:t>
            </a:r>
          </a:p>
          <a:p>
            <a:pPr algn="ctr"/>
            <a:endParaRPr lang="en-US" sz="1100" b="1" dirty="0">
              <a:latin typeface="Bahnschrift SemiBold Condensed" panose="020B0502040204020203" pitchFamily="34" charset="0"/>
            </a:endParaRPr>
          </a:p>
          <a:p>
            <a:pPr algn="ctr"/>
            <a:r>
              <a:rPr lang="en-US" sz="2000" b="1" dirty="0">
                <a:solidFill>
                  <a:srgbClr val="DD6300"/>
                </a:solidFill>
                <a:latin typeface="Bahnschrift SemiBold Condensed" panose="020B0502040204020203" pitchFamily="34" charset="0"/>
              </a:rPr>
              <a:t>DATA EXTRACTION</a:t>
            </a:r>
          </a:p>
          <a:p>
            <a:pPr algn="ctr"/>
            <a:r>
              <a:rPr lang="en-US" sz="2000" b="1" dirty="0">
                <a:latin typeface="Bahnschrift SemiBold Condensed" panose="020B0502040204020203" pitchFamily="34" charset="0"/>
              </a:rPr>
              <a:t>Microsoft Power BI was the tool of choice used for Data Modeling, Cleaning, Transformation and visualization. The dataset was imported into Power Bi using SQLite ODBC driver connector and consists of 15 tables; Actors, Film,  Customers, Staff, Category, Payment etc. </a:t>
            </a:r>
          </a:p>
          <a:p>
            <a:pPr algn="ctr"/>
            <a:endParaRPr lang="en-US" sz="1100" b="1" dirty="0">
              <a:latin typeface="Bahnschrift SemiBold Condensed" panose="020B0502040204020203" pitchFamily="34" charset="0"/>
            </a:endParaRPr>
          </a:p>
          <a:p>
            <a:pPr algn="ctr"/>
            <a:r>
              <a:rPr lang="en-US" sz="2000" b="1" dirty="0">
                <a:solidFill>
                  <a:srgbClr val="DD6300"/>
                </a:solidFill>
                <a:latin typeface="Bahnschrift SemiBold Condensed" panose="020B0502040204020203" pitchFamily="34" charset="0"/>
              </a:rPr>
              <a:t>DATA MODELING</a:t>
            </a:r>
          </a:p>
          <a:p>
            <a:pPr algn="ctr"/>
            <a:r>
              <a:rPr lang="en-US" sz="2000" b="1" dirty="0">
                <a:latin typeface="Bahnschrift SemiBold Condensed" panose="020B0502040204020203" pitchFamily="34" charset="0"/>
              </a:rPr>
              <a:t>Transformation and Modeling of the entire dataset was done using the Power Query Editor on Power BI, by going through each table column after another, the unnecessary columns and rows were deleted, checked for duplicates in all 15 tables, Merged tables that had unique identifiers (Primary &amp; Secondary keys) so as to reduce the number of tables that will be needed for visualization and also reduce the overall size of the entire dataset/project.  Renamed some columns for easy understanding, checked each column setting to ensure the appropriate data type for each of them, all these processes are just to eliminate complexity and ensure data accuracy.</a:t>
            </a:r>
          </a:p>
          <a:p>
            <a:pPr algn="ctr"/>
            <a:endParaRPr lang="en-US" sz="2000" b="1" dirty="0">
              <a:latin typeface="Bahnschrift SemiBold Condensed" panose="020B0502040204020203" pitchFamily="34" charset="0"/>
            </a:endParaRPr>
          </a:p>
          <a:p>
            <a:pPr algn="ctr"/>
            <a:r>
              <a:rPr lang="en-US" sz="2000" b="1" dirty="0">
                <a:latin typeface="Bahnschrift SemiBold Condensed" panose="020B0502040204020203" pitchFamily="34" charset="0"/>
              </a:rPr>
              <a:t>The transformed dataset was loaded into the Power BI visualization page, now consisting of only 4tables (</a:t>
            </a:r>
            <a:r>
              <a:rPr lang="en-US" sz="2000" dirty="0">
                <a:latin typeface="Bahnschrift SemiBold Condensed" panose="020B0502040204020203" pitchFamily="34" charset="0"/>
              </a:rPr>
              <a:t>Customer, Film, Rental and Payment Tables)  </a:t>
            </a:r>
            <a:r>
              <a:rPr lang="en-US" sz="2000" b="1" dirty="0">
                <a:latin typeface="Bahnschrift SemiBold Condensed" panose="020B0502040204020203" pitchFamily="34" charset="0"/>
              </a:rPr>
              <a:t>into the power bi work area, with 2 extra tables (Movie inventories and Top customers Table) gotten from my SQLite queries that I are needed for the overall analysis of the dataset.  </a:t>
            </a:r>
          </a:p>
          <a:p>
            <a:pPr algn="ctr"/>
            <a:endParaRPr lang="en-US" sz="2000" b="1" dirty="0">
              <a:latin typeface="Bahnschrift SemiBold Condensed" panose="020B0502040204020203" pitchFamily="34" charset="0"/>
            </a:endParaRPr>
          </a:p>
        </p:txBody>
      </p:sp>
      <p:sp>
        <p:nvSpPr>
          <p:cNvPr id="19" name="Slide Number Placeholder 5">
            <a:extLst>
              <a:ext uri="{FF2B5EF4-FFF2-40B4-BE49-F238E27FC236}">
                <a16:creationId xmlns:a16="http://schemas.microsoft.com/office/drawing/2014/main" id="{5DB3A854-E18F-4F8F-8DC8-9F5E28A35E0A}"/>
              </a:ext>
            </a:extLst>
          </p:cNvPr>
          <p:cNvSpPr txBox="1">
            <a:spLocks/>
          </p:cNvSpPr>
          <p:nvPr/>
        </p:nvSpPr>
        <p:spPr>
          <a:xfrm>
            <a:off x="11356848" y="6400800"/>
            <a:ext cx="438912" cy="246888"/>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BC0F0449-EF10-3E4D-894D-3DE10CF4206D}" type="slidenum">
              <a:rPr lang="en-US" smtClean="0"/>
              <a:pPr/>
              <a:t>4</a:t>
            </a:fld>
            <a:endParaRPr lang="en-US" dirty="0"/>
          </a:p>
        </p:txBody>
      </p:sp>
    </p:spTree>
    <p:extLst>
      <p:ext uri="{BB962C8B-B14F-4D97-AF65-F5344CB8AC3E}">
        <p14:creationId xmlns:p14="http://schemas.microsoft.com/office/powerpoint/2010/main" val="83448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6A076D9-54D6-4BBA-8CB6-022431B918F5}"/>
              </a:ext>
            </a:extLst>
          </p:cNvPr>
          <p:cNvSpPr txBox="1"/>
          <p:nvPr/>
        </p:nvSpPr>
        <p:spPr>
          <a:xfrm>
            <a:off x="3665095" y="154184"/>
            <a:ext cx="4347148" cy="461665"/>
          </a:xfrm>
          <a:prstGeom prst="rect">
            <a:avLst/>
          </a:prstGeom>
          <a:noFill/>
        </p:spPr>
        <p:txBody>
          <a:bodyPr wrap="square" rtlCol="0">
            <a:spAutoFit/>
          </a:bodyPr>
          <a:lstStyle/>
          <a:p>
            <a:pPr algn="ctr"/>
            <a:r>
              <a:rPr lang="en-US" sz="2400" b="1" dirty="0">
                <a:latin typeface="+mj-lt"/>
              </a:rPr>
              <a:t>PROJECT METHODOLOGY</a:t>
            </a:r>
          </a:p>
        </p:txBody>
      </p:sp>
      <p:sp>
        <p:nvSpPr>
          <p:cNvPr id="4" name="TextBox 3">
            <a:extLst>
              <a:ext uri="{FF2B5EF4-FFF2-40B4-BE49-F238E27FC236}">
                <a16:creationId xmlns:a16="http://schemas.microsoft.com/office/drawing/2014/main" id="{1610657D-754D-4E58-9680-A56A40CD3071}"/>
              </a:ext>
            </a:extLst>
          </p:cNvPr>
          <p:cNvSpPr txBox="1"/>
          <p:nvPr/>
        </p:nvSpPr>
        <p:spPr>
          <a:xfrm>
            <a:off x="509666" y="758724"/>
            <a:ext cx="10658006" cy="6555641"/>
          </a:xfrm>
          <a:prstGeom prst="rect">
            <a:avLst/>
          </a:prstGeom>
          <a:noFill/>
        </p:spPr>
        <p:txBody>
          <a:bodyPr wrap="square">
            <a:spAutoFit/>
          </a:bodyPr>
          <a:lstStyle/>
          <a:p>
            <a:pPr algn="ctr"/>
            <a:r>
              <a:rPr lang="en-US" sz="2000" b="1" dirty="0">
                <a:solidFill>
                  <a:srgbClr val="DD6300"/>
                </a:solidFill>
                <a:latin typeface="Bahnschrift SemiBold Condensed" panose="020B0502040204020203" pitchFamily="34" charset="0"/>
              </a:rPr>
              <a:t>DATA VISUALIZATION</a:t>
            </a:r>
          </a:p>
          <a:p>
            <a:pPr algn="ctr"/>
            <a:r>
              <a:rPr lang="en-US" sz="2000" b="1" dirty="0">
                <a:latin typeface="Bahnschrift SemiBold Condensed" panose="020B0502040204020203" pitchFamily="34" charset="0"/>
              </a:rPr>
              <a:t>Basic statistics were performed by creating Measures to get Average Rental Period, Profit, Profit %, Sales etc.</a:t>
            </a:r>
          </a:p>
          <a:p>
            <a:pPr algn="ctr"/>
            <a:r>
              <a:rPr lang="en-US" sz="2000" b="1" dirty="0">
                <a:latin typeface="Bahnschrift SemiBold Condensed" panose="020B0502040204020203" pitchFamily="34" charset="0"/>
              </a:rPr>
              <a:t>A useful and interactive visualizations/dashboard was created by use of Column, Doughnut, Gauge charts, KPI, Matrix, Tree Maps, Cards, Decomposition Trees etc. to uncover valuable insights from the data following Used Cases provided by the client (SAKILLA RENTING MOVIES Inc.) which includes; </a:t>
            </a:r>
          </a:p>
          <a:p>
            <a:pPr marL="285750" indent="-285750">
              <a:buFont typeface="Wingdings" panose="05000000000000000000" pitchFamily="2" charset="2"/>
              <a:buChar char="Ø"/>
            </a:pPr>
            <a:r>
              <a:rPr lang="en-US" sz="2000" b="0" i="0" u="none" strike="noStrike" dirty="0">
                <a:effectLst/>
                <a:latin typeface="Bahnschrift SemiBold Condensed" panose="020B0502040204020203" pitchFamily="34" charset="0"/>
              </a:rPr>
              <a:t>Top-Rented Movies: Identify the most frequently rented movies and analyze the rental patterns by customer demographics.</a:t>
            </a:r>
            <a:endParaRPr lang="en-US" sz="2000" dirty="0">
              <a:latin typeface="Bahnschrift SemiBold Condensed" panose="020B0502040204020203" pitchFamily="34" charset="0"/>
            </a:endParaRPr>
          </a:p>
          <a:p>
            <a:pPr marL="285750" indent="-285750">
              <a:buFont typeface="Wingdings" panose="05000000000000000000" pitchFamily="2" charset="2"/>
              <a:buChar char="Ø"/>
            </a:pPr>
            <a:r>
              <a:rPr lang="en-US" sz="2000" b="0" i="0" u="none" strike="noStrike" dirty="0">
                <a:effectLst/>
                <a:latin typeface="Bahnschrift SemiBold Condensed" panose="020B0502040204020203" pitchFamily="34" charset="0"/>
              </a:rPr>
              <a:t>Customer Rental Behavior: Segment customers based on their rental history and identify high-value segments.</a:t>
            </a:r>
            <a:endParaRPr lang="en-US" sz="2000" dirty="0">
              <a:latin typeface="Bahnschrift SemiBold Condensed" panose="020B0502040204020203" pitchFamily="34" charset="0"/>
            </a:endParaRPr>
          </a:p>
          <a:p>
            <a:pPr marL="285750" indent="-285750">
              <a:buFont typeface="Wingdings" panose="05000000000000000000" pitchFamily="2" charset="2"/>
              <a:buChar char="Ø"/>
            </a:pPr>
            <a:r>
              <a:rPr lang="en-US" sz="2000" b="0" i="0" u="none" strike="noStrike" dirty="0">
                <a:effectLst/>
                <a:latin typeface="Bahnschrift SemiBold Condensed" panose="020B0502040204020203" pitchFamily="34" charset="0"/>
              </a:rPr>
              <a:t>Revenue Analysis: Evaluate revenue over time, broken down by categories such as genres, ratings, and customer segments.</a:t>
            </a:r>
            <a:endParaRPr lang="en-US" sz="2000" dirty="0">
              <a:latin typeface="Bahnschrift SemiBold Condensed" panose="020B0502040204020203" pitchFamily="34" charset="0"/>
            </a:endParaRPr>
          </a:p>
          <a:p>
            <a:pPr marL="285750" indent="-285750">
              <a:buFont typeface="Wingdings" panose="05000000000000000000" pitchFamily="2" charset="2"/>
              <a:buChar char="Ø"/>
            </a:pPr>
            <a:r>
              <a:rPr lang="en-US" sz="2000" b="0" i="0" u="none" strike="noStrike" dirty="0">
                <a:effectLst/>
                <a:latin typeface="Bahnschrift SemiBold Condensed" panose="020B0502040204020203" pitchFamily="34" charset="0"/>
              </a:rPr>
              <a:t>Inventory Management: Assess the availability and turnover of DVDs, and provide recommendations for optimizing inventory levels.</a:t>
            </a:r>
            <a:endParaRPr lang="en-US" sz="2000" dirty="0">
              <a:latin typeface="Bahnschrift SemiBold Condensed" panose="020B0502040204020203" pitchFamily="34" charset="0"/>
            </a:endParaRPr>
          </a:p>
          <a:p>
            <a:pPr marL="285750" indent="-285750">
              <a:buFont typeface="Wingdings" panose="05000000000000000000" pitchFamily="2" charset="2"/>
              <a:buChar char="Ø"/>
            </a:pPr>
            <a:r>
              <a:rPr lang="en-US" sz="2000" b="0" i="0" u="none" strike="noStrike" dirty="0">
                <a:effectLst/>
                <a:latin typeface="Bahnschrift SemiBold Condensed" panose="020B0502040204020203" pitchFamily="34" charset="0"/>
              </a:rPr>
              <a:t>Churn Analysis: Identify factors that contribute to customer churn and predict which customers are likely to churn.</a:t>
            </a:r>
            <a:endParaRPr lang="en-US" sz="2000" dirty="0">
              <a:latin typeface="Bahnschrift SemiBold Condensed" panose="020B0502040204020203" pitchFamily="34" charset="0"/>
            </a:endParaRPr>
          </a:p>
          <a:p>
            <a:pPr marL="285750" indent="-285750">
              <a:buFont typeface="Wingdings" panose="05000000000000000000" pitchFamily="2" charset="2"/>
              <a:buChar char="Ø"/>
            </a:pPr>
            <a:r>
              <a:rPr lang="en-US" sz="2000" b="0" i="0" u="none" strike="noStrike" dirty="0">
                <a:effectLst/>
                <a:latin typeface="Bahnschrift SemiBold Condensed" panose="020B0502040204020203" pitchFamily="34" charset="0"/>
              </a:rPr>
              <a:t>Rental Duration Analysis: Analyze rental durations to identify trends and anomalies, and correlate them with customer satisfaction and revenue.</a:t>
            </a:r>
          </a:p>
          <a:p>
            <a:endParaRPr lang="en-US" sz="1200" dirty="0">
              <a:solidFill>
                <a:schemeClr val="bg1"/>
              </a:solidFill>
              <a:latin typeface="Bahnschrift SemiBold Condensed" panose="020B0502040204020203" pitchFamily="34" charset="0"/>
            </a:endParaRPr>
          </a:p>
          <a:p>
            <a:r>
              <a:rPr lang="en-US" sz="2000" b="0" dirty="0">
                <a:solidFill>
                  <a:srgbClr val="C00000"/>
                </a:solidFill>
                <a:effectLst/>
                <a:latin typeface="Bahnschrift SemiBold Condensed" panose="020B0502040204020203" pitchFamily="34" charset="0"/>
              </a:rPr>
              <a:t>NOTE: The mai</a:t>
            </a:r>
            <a:r>
              <a:rPr lang="en-US" sz="2000" dirty="0">
                <a:solidFill>
                  <a:srgbClr val="C00000"/>
                </a:solidFill>
                <a:latin typeface="Bahnschrift SemiBold Condensed" panose="020B0502040204020203" pitchFamily="34" charset="0"/>
              </a:rPr>
              <a:t>n types of visual used for this project were KPI cards to display the business Numbers and the TREE MAP due to its ability to accurately compare many data points with different categories unlike Pie and Doughnut charts that can typically accommodate a maximum of 5categories.</a:t>
            </a:r>
            <a:endParaRPr lang="en-US" sz="2000" b="0" dirty="0">
              <a:solidFill>
                <a:srgbClr val="C00000"/>
              </a:solidFill>
              <a:effectLst/>
              <a:latin typeface="Bahnschrift SemiBold Condensed" panose="020B0502040204020203" pitchFamily="34" charset="0"/>
            </a:endParaRPr>
          </a:p>
          <a:p>
            <a:br>
              <a:rPr lang="en-US" sz="2000" dirty="0">
                <a:solidFill>
                  <a:schemeClr val="bg1"/>
                </a:solidFill>
                <a:latin typeface="Bahnschrift SemiBold Condensed" panose="020B0502040204020203" pitchFamily="34" charset="0"/>
              </a:rPr>
            </a:br>
            <a:endParaRPr lang="en-US" sz="2000" b="1" dirty="0">
              <a:solidFill>
                <a:schemeClr val="bg1"/>
              </a:solidFill>
              <a:latin typeface="Bahnschrift SemiBold Condensed" panose="020B0502040204020203" pitchFamily="34" charset="0"/>
            </a:endParaRPr>
          </a:p>
        </p:txBody>
      </p:sp>
      <p:sp>
        <p:nvSpPr>
          <p:cNvPr id="5" name="Slide Number Placeholder 5">
            <a:extLst>
              <a:ext uri="{FF2B5EF4-FFF2-40B4-BE49-F238E27FC236}">
                <a16:creationId xmlns:a16="http://schemas.microsoft.com/office/drawing/2014/main" id="{4D4D0804-ABAB-408C-8E35-6AFCBA918254}"/>
              </a:ext>
            </a:extLst>
          </p:cNvPr>
          <p:cNvSpPr txBox="1">
            <a:spLocks/>
          </p:cNvSpPr>
          <p:nvPr/>
        </p:nvSpPr>
        <p:spPr>
          <a:xfrm>
            <a:off x="11356848" y="6400800"/>
            <a:ext cx="438912" cy="246888"/>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BC0F0449-EF10-3E4D-894D-3DE10CF4206D}" type="slidenum">
              <a:rPr lang="en-US" smtClean="0"/>
              <a:pPr/>
              <a:t>5</a:t>
            </a:fld>
            <a:endParaRPr lang="en-US" dirty="0"/>
          </a:p>
        </p:txBody>
      </p:sp>
    </p:spTree>
    <p:extLst>
      <p:ext uri="{BB962C8B-B14F-4D97-AF65-F5344CB8AC3E}">
        <p14:creationId xmlns:p14="http://schemas.microsoft.com/office/powerpoint/2010/main" val="3074886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315FFF-D345-3845-FE27-1023E9448F82}"/>
              </a:ext>
            </a:extLst>
          </p:cNvPr>
          <p:cNvSpPr>
            <a:spLocks noGrp="1"/>
          </p:cNvSpPr>
          <p:nvPr>
            <p:ph type="sldNum" sz="quarter" idx="12"/>
          </p:nvPr>
        </p:nvSpPr>
        <p:spPr>
          <a:xfrm>
            <a:off x="11576304" y="6400800"/>
            <a:ext cx="402336" cy="283464"/>
          </a:xfrm>
        </p:spPr>
        <p:txBody>
          <a:bodyPr/>
          <a:lstStyle/>
          <a:p>
            <a:fld id="{BC0F0449-EF10-3E4D-894D-3DE10CF4206D}" type="slidenum">
              <a:rPr lang="en-US" smtClean="0"/>
              <a:t>6</a:t>
            </a:fld>
            <a:endParaRPr lang="en-US" dirty="0"/>
          </a:p>
        </p:txBody>
      </p:sp>
      <p:sp>
        <p:nvSpPr>
          <p:cNvPr id="11" name="TextBox 10">
            <a:extLst>
              <a:ext uri="{FF2B5EF4-FFF2-40B4-BE49-F238E27FC236}">
                <a16:creationId xmlns:a16="http://schemas.microsoft.com/office/drawing/2014/main" id="{00A21715-F9A4-48C9-858C-92DC02D7967E}"/>
              </a:ext>
            </a:extLst>
          </p:cNvPr>
          <p:cNvSpPr txBox="1"/>
          <p:nvPr/>
        </p:nvSpPr>
        <p:spPr>
          <a:xfrm>
            <a:off x="505436" y="1230154"/>
            <a:ext cx="5590564" cy="5170646"/>
          </a:xfrm>
          <a:prstGeom prst="rect">
            <a:avLst/>
          </a:prstGeom>
          <a:noFill/>
        </p:spPr>
        <p:txBody>
          <a:bodyPr wrap="square" rtlCol="0">
            <a:spAutoFit/>
          </a:bodyPr>
          <a:lstStyle/>
          <a:p>
            <a:pPr algn="ctr"/>
            <a:r>
              <a:rPr lang="en-US" sz="2000" b="1" dirty="0">
                <a:solidFill>
                  <a:srgbClr val="DD6300"/>
                </a:solidFill>
                <a:latin typeface="Bahnschrift SemiBold Condensed" panose="020B0502040204020203" pitchFamily="34" charset="0"/>
              </a:rPr>
              <a:t>Business and Revenue Performance  </a:t>
            </a:r>
          </a:p>
          <a:p>
            <a:pPr algn="ctr"/>
            <a:r>
              <a:rPr lang="en-US" dirty="0">
                <a:latin typeface="Bahnschrift SemiBold Condensed" panose="020B0502040204020203" pitchFamily="34" charset="0"/>
              </a:rPr>
              <a:t>From the careful analysis carried out on the business data provided by our client,  it clearly shows a good and healthy business activity across all Her Assets around the globe particularly </a:t>
            </a:r>
            <a:r>
              <a:rPr lang="en-US" b="1" dirty="0">
                <a:latin typeface="Bahnschrift SemiBold Condensed" panose="020B0502040204020203" pitchFamily="34" charset="0"/>
              </a:rPr>
              <a:t>in India, China, USA, Japan and Mexico</a:t>
            </a:r>
            <a:r>
              <a:rPr lang="en-US" dirty="0">
                <a:latin typeface="Bahnschrift SemiBold Condensed" panose="020B0502040204020203" pitchFamily="34" charset="0"/>
              </a:rPr>
              <a:t> to name a few with high customer patronage and revenue output</a:t>
            </a:r>
            <a:r>
              <a:rPr lang="en-US" dirty="0">
                <a:solidFill>
                  <a:schemeClr val="bg1"/>
                </a:solidFill>
                <a:latin typeface="Bahnschrift SemiBold Condensed" panose="020B0502040204020203" pitchFamily="34" charset="0"/>
              </a:rPr>
              <a:t>.</a:t>
            </a:r>
          </a:p>
          <a:p>
            <a:pPr algn="ctr"/>
            <a:endParaRPr lang="en-US" dirty="0">
              <a:solidFill>
                <a:schemeClr val="bg1"/>
              </a:solidFill>
              <a:latin typeface="Bahnschrift SemiBold Condensed" panose="020B0502040204020203" pitchFamily="34" charset="0"/>
            </a:endParaRPr>
          </a:p>
          <a:p>
            <a:pPr algn="ctr"/>
            <a:r>
              <a:rPr lang="en-US" dirty="0">
                <a:latin typeface="Bahnschrift SemiBold Condensed" panose="020B0502040204020203" pitchFamily="34" charset="0"/>
              </a:rPr>
              <a:t>A total of </a:t>
            </a:r>
            <a:r>
              <a:rPr lang="en-US" sz="2000" b="1" dirty="0">
                <a:solidFill>
                  <a:srgbClr val="DD6300"/>
                </a:solidFill>
                <a:latin typeface="Bahnschrift SemiBold Condensed" panose="020B0502040204020203" pitchFamily="34" charset="0"/>
              </a:rPr>
              <a:t>16,044</a:t>
            </a:r>
            <a:r>
              <a:rPr lang="en-US" dirty="0">
                <a:solidFill>
                  <a:srgbClr val="1AAB40"/>
                </a:solidFill>
                <a:latin typeface="Bahnschrift SemiBold Condensed" panose="020B0502040204020203" pitchFamily="34" charset="0"/>
              </a:rPr>
              <a:t> </a:t>
            </a:r>
            <a:r>
              <a:rPr lang="en-US" dirty="0">
                <a:latin typeface="Bahnschrift SemiBold Condensed" panose="020B0502040204020203" pitchFamily="34" charset="0"/>
              </a:rPr>
              <a:t>rental transaction  was carried out, with a Gross Revenue of </a:t>
            </a:r>
            <a:r>
              <a:rPr lang="en-US" sz="2000" dirty="0">
                <a:solidFill>
                  <a:srgbClr val="DD6300"/>
                </a:solidFill>
                <a:latin typeface="Bahnschrift SemiBold Condensed" panose="020B0502040204020203" pitchFamily="34" charset="0"/>
              </a:rPr>
              <a:t>$67,417</a:t>
            </a:r>
            <a:r>
              <a:rPr lang="en-US" sz="2000" dirty="0">
                <a:latin typeface="Bahnschrift SemiBold Condensed" panose="020B0502040204020203" pitchFamily="34" charset="0"/>
              </a:rPr>
              <a:t>,</a:t>
            </a:r>
            <a:r>
              <a:rPr lang="en-US" sz="2000" dirty="0">
                <a:solidFill>
                  <a:srgbClr val="00B050"/>
                </a:solidFill>
                <a:latin typeface="Bahnschrift SemiBold Condensed" panose="020B0502040204020203" pitchFamily="34" charset="0"/>
              </a:rPr>
              <a:t> </a:t>
            </a:r>
            <a:r>
              <a:rPr lang="en-US" dirty="0">
                <a:latin typeface="Bahnschrift SemiBold Condensed" panose="020B0502040204020203" pitchFamily="34" charset="0"/>
              </a:rPr>
              <a:t>Replacement/Maintenance cost of </a:t>
            </a:r>
            <a:r>
              <a:rPr lang="en-US" dirty="0">
                <a:solidFill>
                  <a:srgbClr val="C00000"/>
                </a:solidFill>
                <a:latin typeface="Bahnschrift SemiBold Condensed" panose="020B0502040204020203" pitchFamily="34" charset="0"/>
              </a:rPr>
              <a:t>$19,984 </a:t>
            </a:r>
            <a:r>
              <a:rPr lang="en-US" dirty="0">
                <a:latin typeface="Bahnschrift SemiBold Condensed" panose="020B0502040204020203" pitchFamily="34" charset="0"/>
              </a:rPr>
              <a:t>and a Net profit of </a:t>
            </a:r>
            <a:r>
              <a:rPr lang="en-US" sz="2000" dirty="0">
                <a:solidFill>
                  <a:srgbClr val="139D23"/>
                </a:solidFill>
                <a:latin typeface="Bahnschrift SemiBold Condensed" panose="020B0502040204020203" pitchFamily="34" charset="0"/>
              </a:rPr>
              <a:t>$47,433 </a:t>
            </a:r>
            <a:r>
              <a:rPr lang="en-US" dirty="0">
                <a:latin typeface="Bahnschrift SemiBold Condensed" panose="020B0502040204020203" pitchFamily="34" charset="0"/>
              </a:rPr>
              <a:t>which shows </a:t>
            </a:r>
            <a:r>
              <a:rPr lang="en-US" dirty="0">
                <a:solidFill>
                  <a:srgbClr val="139D23"/>
                </a:solidFill>
                <a:latin typeface="Bahnschrift SemiBold Condensed" panose="020B0502040204020203" pitchFamily="34" charset="0"/>
              </a:rPr>
              <a:t>70.36% </a:t>
            </a:r>
            <a:r>
              <a:rPr lang="en-US" dirty="0">
                <a:latin typeface="Bahnschrift SemiBold Condensed" panose="020B0502040204020203" pitchFamily="34" charset="0"/>
              </a:rPr>
              <a:t>interest of the Gross Revenue for the period under review.</a:t>
            </a:r>
          </a:p>
          <a:p>
            <a:pPr algn="ctr"/>
            <a:endParaRPr lang="en-US" dirty="0">
              <a:latin typeface="Bahnschrift SemiBold Condensed" panose="020B0502040204020203" pitchFamily="34" charset="0"/>
            </a:endParaRPr>
          </a:p>
          <a:p>
            <a:pPr algn="ctr"/>
            <a:r>
              <a:rPr lang="en-US" dirty="0">
                <a:latin typeface="Bahnschrift SemiBold Condensed" panose="020B0502040204020203" pitchFamily="34" charset="0"/>
              </a:rPr>
              <a:t>This high profit margin is traceable to a Good Customer Relationship, Quality of service delivery, Low Replacement cost, Good Inventory &amp; Maintenance culture and the overall High Standard of business operation our Client is reputed for over the years.</a:t>
            </a:r>
          </a:p>
          <a:p>
            <a:pPr algn="ctr"/>
            <a:endParaRPr lang="en-US" dirty="0">
              <a:latin typeface="Bahnschrift SemiBold Condensed" panose="020B0502040204020203" pitchFamily="34" charset="0"/>
            </a:endParaRPr>
          </a:p>
          <a:p>
            <a:pPr algn="ctr"/>
            <a:r>
              <a:rPr lang="en-US" dirty="0">
                <a:solidFill>
                  <a:schemeClr val="bg1"/>
                </a:solidFill>
                <a:latin typeface="Bahnschrift SemiBold Condensed" panose="020B0502040204020203" pitchFamily="34" charset="0"/>
              </a:rPr>
              <a:t> </a:t>
            </a:r>
          </a:p>
        </p:txBody>
      </p:sp>
      <p:sp>
        <p:nvSpPr>
          <p:cNvPr id="12" name="TextBox 11">
            <a:extLst>
              <a:ext uri="{FF2B5EF4-FFF2-40B4-BE49-F238E27FC236}">
                <a16:creationId xmlns:a16="http://schemas.microsoft.com/office/drawing/2014/main" id="{CD577104-C74B-453A-88FD-59D696E046AB}"/>
              </a:ext>
            </a:extLst>
          </p:cNvPr>
          <p:cNvSpPr txBox="1"/>
          <p:nvPr/>
        </p:nvSpPr>
        <p:spPr>
          <a:xfrm>
            <a:off x="5267677" y="6161044"/>
            <a:ext cx="2878112" cy="523220"/>
          </a:xfrm>
          <a:prstGeom prst="rect">
            <a:avLst/>
          </a:prstGeom>
          <a:noFill/>
        </p:spPr>
        <p:txBody>
          <a:bodyPr wrap="square" rtlCol="0">
            <a:spAutoFit/>
          </a:bodyPr>
          <a:lstStyle/>
          <a:p>
            <a:pPr algn="r"/>
            <a:r>
              <a:rPr lang="en-US" sz="1400" dirty="0">
                <a:solidFill>
                  <a:schemeClr val="accent6"/>
                </a:solidFill>
              </a:rPr>
              <a:t>See Visuals for clearer understanding</a:t>
            </a:r>
          </a:p>
        </p:txBody>
      </p:sp>
      <p:pic>
        <p:nvPicPr>
          <p:cNvPr id="13" name="Picture 12">
            <a:extLst>
              <a:ext uri="{FF2B5EF4-FFF2-40B4-BE49-F238E27FC236}">
                <a16:creationId xmlns:a16="http://schemas.microsoft.com/office/drawing/2014/main" id="{8BF7AD42-FA31-4F2F-9285-337F981214DB}"/>
              </a:ext>
            </a:extLst>
          </p:cNvPr>
          <p:cNvPicPr>
            <a:picLocks noChangeAspect="1"/>
          </p:cNvPicPr>
          <p:nvPr/>
        </p:nvPicPr>
        <p:blipFill>
          <a:blip r:embed="rId2"/>
          <a:stretch>
            <a:fillRect/>
          </a:stretch>
        </p:blipFill>
        <p:spPr>
          <a:xfrm>
            <a:off x="6388076" y="1303335"/>
            <a:ext cx="5590564" cy="4709413"/>
          </a:xfrm>
          <a:prstGeom prst="rect">
            <a:avLst/>
          </a:prstGeom>
          <a:ln>
            <a:solidFill>
              <a:srgbClr val="002060"/>
            </a:solidFill>
          </a:ln>
          <a:effectLst>
            <a:glow rad="63500">
              <a:schemeClr val="accent1">
                <a:satMod val="175000"/>
                <a:alpha val="40000"/>
              </a:schemeClr>
            </a:glow>
            <a:outerShdw blurRad="63500" sx="102000" sy="102000" algn="ctr" rotWithShape="0">
              <a:prstClr val="black">
                <a:alpha val="40000"/>
              </a:prstClr>
            </a:outerShdw>
            <a:softEdge rad="12700"/>
          </a:effectLst>
        </p:spPr>
      </p:pic>
      <p:sp>
        <p:nvSpPr>
          <p:cNvPr id="16" name="Title 1">
            <a:extLst>
              <a:ext uri="{FF2B5EF4-FFF2-40B4-BE49-F238E27FC236}">
                <a16:creationId xmlns:a16="http://schemas.microsoft.com/office/drawing/2014/main" id="{570EE4A9-24C8-478F-9A4B-1E350505870E}"/>
              </a:ext>
            </a:extLst>
          </p:cNvPr>
          <p:cNvSpPr>
            <a:spLocks noGrp="1"/>
          </p:cNvSpPr>
          <p:nvPr>
            <p:ph type="title"/>
          </p:nvPr>
        </p:nvSpPr>
        <p:spPr>
          <a:xfrm>
            <a:off x="3845944" y="143256"/>
            <a:ext cx="4753094" cy="627888"/>
          </a:xfrm>
        </p:spPr>
        <p:txBody>
          <a:bodyPr>
            <a:normAutofit/>
          </a:bodyPr>
          <a:lstStyle/>
          <a:p>
            <a:pPr algn="ctr"/>
            <a:r>
              <a:rPr lang="en-US" sz="2400" dirty="0">
                <a:solidFill>
                  <a:srgbClr val="DD6300"/>
                </a:solidFill>
              </a:rPr>
              <a:t>ANALYSIS &amp; INSIGHTS</a:t>
            </a:r>
          </a:p>
        </p:txBody>
      </p:sp>
    </p:spTree>
    <p:extLst>
      <p:ext uri="{BB962C8B-B14F-4D97-AF65-F5344CB8AC3E}">
        <p14:creationId xmlns:p14="http://schemas.microsoft.com/office/powerpoint/2010/main" val="197728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315FFF-D345-3845-FE27-1023E9448F82}"/>
              </a:ext>
            </a:extLst>
          </p:cNvPr>
          <p:cNvSpPr>
            <a:spLocks noGrp="1"/>
          </p:cNvSpPr>
          <p:nvPr>
            <p:ph type="sldNum" sz="quarter" idx="12"/>
          </p:nvPr>
        </p:nvSpPr>
        <p:spPr>
          <a:xfrm>
            <a:off x="11576304" y="6400800"/>
            <a:ext cx="402336" cy="283464"/>
          </a:xfrm>
        </p:spPr>
        <p:txBody>
          <a:bodyPr/>
          <a:lstStyle/>
          <a:p>
            <a:fld id="{BC0F0449-EF10-3E4D-894D-3DE10CF4206D}" type="slidenum">
              <a:rPr lang="en-US" smtClean="0"/>
              <a:t>7</a:t>
            </a:fld>
            <a:endParaRPr lang="en-US" dirty="0"/>
          </a:p>
        </p:txBody>
      </p:sp>
      <p:sp>
        <p:nvSpPr>
          <p:cNvPr id="9" name="Title 1">
            <a:extLst>
              <a:ext uri="{FF2B5EF4-FFF2-40B4-BE49-F238E27FC236}">
                <a16:creationId xmlns:a16="http://schemas.microsoft.com/office/drawing/2014/main" id="{CDD02261-2467-4DDB-A699-3250EB65980F}"/>
              </a:ext>
            </a:extLst>
          </p:cNvPr>
          <p:cNvSpPr>
            <a:spLocks noGrp="1"/>
          </p:cNvSpPr>
          <p:nvPr>
            <p:ph type="title"/>
          </p:nvPr>
        </p:nvSpPr>
        <p:spPr>
          <a:xfrm>
            <a:off x="4369514" y="76251"/>
            <a:ext cx="4753094" cy="627888"/>
          </a:xfrm>
        </p:spPr>
        <p:txBody>
          <a:bodyPr>
            <a:normAutofit/>
          </a:bodyPr>
          <a:lstStyle/>
          <a:p>
            <a:pPr algn="ctr"/>
            <a:r>
              <a:rPr lang="en-US" sz="2400" dirty="0">
                <a:solidFill>
                  <a:srgbClr val="DD6300"/>
                </a:solidFill>
              </a:rPr>
              <a:t>ANALYSIS &amp; INSIGHTS</a:t>
            </a:r>
          </a:p>
        </p:txBody>
      </p:sp>
      <p:sp>
        <p:nvSpPr>
          <p:cNvPr id="14" name="TextBox 13">
            <a:extLst>
              <a:ext uri="{FF2B5EF4-FFF2-40B4-BE49-F238E27FC236}">
                <a16:creationId xmlns:a16="http://schemas.microsoft.com/office/drawing/2014/main" id="{BA72E55E-FD57-4499-BBA6-7E6833DF9E53}"/>
              </a:ext>
            </a:extLst>
          </p:cNvPr>
          <p:cNvSpPr txBox="1"/>
          <p:nvPr/>
        </p:nvSpPr>
        <p:spPr>
          <a:xfrm>
            <a:off x="291650" y="634302"/>
            <a:ext cx="6065607" cy="5816977"/>
          </a:xfrm>
          <a:prstGeom prst="rect">
            <a:avLst/>
          </a:prstGeom>
          <a:noFill/>
        </p:spPr>
        <p:txBody>
          <a:bodyPr wrap="square" rtlCol="0">
            <a:spAutoFit/>
          </a:bodyPr>
          <a:lstStyle/>
          <a:p>
            <a:pPr algn="ctr"/>
            <a:r>
              <a:rPr lang="en-US" dirty="0">
                <a:solidFill>
                  <a:srgbClr val="DD6300"/>
                </a:solidFill>
                <a:latin typeface="Bahnschrift SemiBold Condensed" panose="020B0502040204020203" pitchFamily="34" charset="0"/>
              </a:rPr>
              <a:t>Business Analysis Cont.</a:t>
            </a:r>
          </a:p>
          <a:p>
            <a:pPr algn="ctr"/>
            <a:r>
              <a:rPr lang="en-US" sz="1600" dirty="0">
                <a:latin typeface="Bahnschrift SemiBold Condensed" panose="020B0502040204020203" pitchFamily="34" charset="0"/>
              </a:rPr>
              <a:t>The business owns a total of 1000 titled movies and their different genre/categories, with 4581 copies in inventory stock across Her business assets.</a:t>
            </a:r>
          </a:p>
          <a:p>
            <a:pPr algn="ctr"/>
            <a:r>
              <a:rPr lang="en-US" sz="1600" dirty="0">
                <a:latin typeface="Bahnschrift SemiBold Condensed" panose="020B0502040204020203" pitchFamily="34" charset="0"/>
              </a:rPr>
              <a:t>The analysis shows that 958 out of the 1000 titled movies are in demand and frequently rented, which means that the other 42 have not been rented or demanded by a customer for the period under review.</a:t>
            </a:r>
          </a:p>
          <a:p>
            <a:pPr algn="ctr"/>
            <a:r>
              <a:rPr lang="en-US" sz="1600" dirty="0">
                <a:latin typeface="Bahnschrift SemiBold Condensed" panose="020B0502040204020203" pitchFamily="34" charset="0"/>
              </a:rPr>
              <a:t>Movies Like Telegraph Voyage, Wife Turn, Zorro Ark etc. are amongst the top 10 revenue generating movies, which indicates high customers satisfaction.</a:t>
            </a:r>
          </a:p>
          <a:p>
            <a:pPr algn="ctr"/>
            <a:endParaRPr lang="en-US" sz="1600" dirty="0">
              <a:latin typeface="Bahnschrift SemiBold Condensed" panose="020B0502040204020203" pitchFamily="34" charset="0"/>
            </a:endParaRPr>
          </a:p>
          <a:p>
            <a:pPr algn="ctr"/>
            <a:r>
              <a:rPr lang="en-US" b="1" dirty="0">
                <a:solidFill>
                  <a:srgbClr val="DD6300"/>
                </a:solidFill>
                <a:latin typeface="Bahnschrift SemiBold Condensed" panose="020B0502040204020203" pitchFamily="34" charset="0"/>
              </a:rPr>
              <a:t>Customer Churn Analysis</a:t>
            </a:r>
          </a:p>
          <a:p>
            <a:pPr algn="ctr"/>
            <a:r>
              <a:rPr lang="en-US" sz="1600" dirty="0">
                <a:latin typeface="Bahnschrift SemiBold Condensed" panose="020B0502040204020203" pitchFamily="34" charset="0"/>
              </a:rPr>
              <a:t>15 Customers were identified to have totally stopped using Sakilla Rental services, either due to relocation to areas with little or no access to Sakilla stores, found new hobbies, thus they no longer have a need to rent or watch movies or they generally decided to patronize new rental stores that suits their personal needs better.</a:t>
            </a:r>
          </a:p>
          <a:p>
            <a:pPr algn="ctr"/>
            <a:endParaRPr lang="en-US" sz="1600" dirty="0">
              <a:latin typeface="Bahnschrift SemiBold Condensed" panose="020B0502040204020203" pitchFamily="34" charset="0"/>
            </a:endParaRPr>
          </a:p>
          <a:p>
            <a:pPr algn="ctr"/>
            <a:r>
              <a:rPr lang="en-US" b="1" dirty="0">
                <a:solidFill>
                  <a:srgbClr val="DD6300"/>
                </a:solidFill>
                <a:latin typeface="Bahnschrift SemiBold Condensed" panose="020B0502040204020203" pitchFamily="34" charset="0"/>
              </a:rPr>
              <a:t>Customers Rental Behavior</a:t>
            </a:r>
          </a:p>
          <a:p>
            <a:pPr algn="ctr"/>
            <a:r>
              <a:rPr lang="en-US" sz="1600" dirty="0">
                <a:latin typeface="Bahnschrift SemiBold Condensed" panose="020B0502040204020203" pitchFamily="34" charset="0"/>
              </a:rPr>
              <a:t>Karl Seal, Eleanor Hunt, Clara Shaw and Sue Peters are amongst the High Value Customers as they make frequent rentals leading to higher revenues from their continuous patronage.</a:t>
            </a:r>
          </a:p>
          <a:p>
            <a:pPr algn="ctr"/>
            <a:r>
              <a:rPr lang="en-US" sz="1600" dirty="0">
                <a:latin typeface="Bahnschrift SemiBold Condensed" panose="020B0502040204020203" pitchFamily="34" charset="0"/>
              </a:rPr>
              <a:t>The 5days average rental period indicates customer satisfaction hence the need to rewatch them for several days, irrespective of the additional rental charges.</a:t>
            </a:r>
          </a:p>
          <a:p>
            <a:pPr algn="ctr"/>
            <a:endParaRPr lang="en-US" sz="1600" b="1" dirty="0">
              <a:latin typeface="Bahnschrift SemiBold Condensed" panose="020B0502040204020203" pitchFamily="34" charset="0"/>
            </a:endParaRPr>
          </a:p>
          <a:p>
            <a:pPr algn="ctr"/>
            <a:endParaRPr lang="en-US" sz="1600" dirty="0">
              <a:solidFill>
                <a:schemeClr val="bg1"/>
              </a:solidFill>
              <a:latin typeface="Bahnschrift SemiBold Condensed" panose="020B0502040204020203" pitchFamily="34" charset="0"/>
            </a:endParaRPr>
          </a:p>
        </p:txBody>
      </p:sp>
      <p:sp>
        <p:nvSpPr>
          <p:cNvPr id="15" name="TextBox 14">
            <a:extLst>
              <a:ext uri="{FF2B5EF4-FFF2-40B4-BE49-F238E27FC236}">
                <a16:creationId xmlns:a16="http://schemas.microsoft.com/office/drawing/2014/main" id="{E2A1A35D-BEA9-477E-94FF-996878F10659}"/>
              </a:ext>
            </a:extLst>
          </p:cNvPr>
          <p:cNvSpPr txBox="1"/>
          <p:nvPr/>
        </p:nvSpPr>
        <p:spPr>
          <a:xfrm>
            <a:off x="5307005" y="6014422"/>
            <a:ext cx="2878112" cy="523220"/>
          </a:xfrm>
          <a:prstGeom prst="rect">
            <a:avLst/>
          </a:prstGeom>
          <a:noFill/>
        </p:spPr>
        <p:txBody>
          <a:bodyPr wrap="square" rtlCol="0">
            <a:spAutoFit/>
          </a:bodyPr>
          <a:lstStyle/>
          <a:p>
            <a:pPr algn="r"/>
            <a:r>
              <a:rPr lang="en-US" sz="1400" dirty="0">
                <a:solidFill>
                  <a:schemeClr val="tx1">
                    <a:lumMod val="65000"/>
                    <a:lumOff val="35000"/>
                  </a:schemeClr>
                </a:solidFill>
              </a:rPr>
              <a:t>See Visuals for clearer understanding</a:t>
            </a:r>
          </a:p>
        </p:txBody>
      </p:sp>
      <p:pic>
        <p:nvPicPr>
          <p:cNvPr id="16" name="Picture 15">
            <a:extLst>
              <a:ext uri="{FF2B5EF4-FFF2-40B4-BE49-F238E27FC236}">
                <a16:creationId xmlns:a16="http://schemas.microsoft.com/office/drawing/2014/main" id="{CF7AB2A1-9E32-4D6D-BC62-FBAFD2485A22}"/>
              </a:ext>
            </a:extLst>
          </p:cNvPr>
          <p:cNvPicPr>
            <a:picLocks noChangeAspect="1"/>
          </p:cNvPicPr>
          <p:nvPr/>
        </p:nvPicPr>
        <p:blipFill>
          <a:blip r:embed="rId2"/>
          <a:stretch>
            <a:fillRect/>
          </a:stretch>
        </p:blipFill>
        <p:spPr>
          <a:xfrm>
            <a:off x="6505386" y="825762"/>
            <a:ext cx="5468113" cy="5067037"/>
          </a:xfrm>
          <a:prstGeom prst="rect">
            <a:avLst/>
          </a:prstGeom>
          <a:ln>
            <a:solidFill>
              <a:schemeClr val="accent5">
                <a:lumMod val="40000"/>
                <a:lumOff val="60000"/>
              </a:schemeClr>
            </a:solidFill>
          </a:ln>
          <a:effectLst>
            <a:glow rad="63500">
              <a:schemeClr val="accent1">
                <a:satMod val="175000"/>
                <a:alpha val="40000"/>
              </a:schemeClr>
            </a:glow>
            <a:outerShdw blurRad="50800" dist="38100" dir="2700000" sx="102000" sy="102000" algn="tl" rotWithShape="0">
              <a:prstClr val="black">
                <a:alpha val="40000"/>
              </a:prstClr>
            </a:outerShdw>
            <a:softEdge rad="12700"/>
          </a:effectLst>
        </p:spPr>
      </p:pic>
    </p:spTree>
    <p:extLst>
      <p:ext uri="{BB962C8B-B14F-4D97-AF65-F5344CB8AC3E}">
        <p14:creationId xmlns:p14="http://schemas.microsoft.com/office/powerpoint/2010/main" val="429189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315FFF-D345-3845-FE27-1023E9448F82}"/>
              </a:ext>
            </a:extLst>
          </p:cNvPr>
          <p:cNvSpPr>
            <a:spLocks noGrp="1"/>
          </p:cNvSpPr>
          <p:nvPr>
            <p:ph type="sldNum" sz="quarter" idx="12"/>
          </p:nvPr>
        </p:nvSpPr>
        <p:spPr>
          <a:xfrm>
            <a:off x="11576304" y="6400800"/>
            <a:ext cx="402336" cy="283464"/>
          </a:xfrm>
        </p:spPr>
        <p:txBody>
          <a:bodyPr/>
          <a:lstStyle/>
          <a:p>
            <a:fld id="{BC0F0449-EF10-3E4D-894D-3DE10CF4206D}" type="slidenum">
              <a:rPr lang="en-US" smtClean="0"/>
              <a:t>8</a:t>
            </a:fld>
            <a:endParaRPr lang="en-US" dirty="0"/>
          </a:p>
        </p:txBody>
      </p:sp>
      <p:sp>
        <p:nvSpPr>
          <p:cNvPr id="9" name="Title 1">
            <a:extLst>
              <a:ext uri="{FF2B5EF4-FFF2-40B4-BE49-F238E27FC236}">
                <a16:creationId xmlns:a16="http://schemas.microsoft.com/office/drawing/2014/main" id="{CDD02261-2467-4DDB-A699-3250EB65980F}"/>
              </a:ext>
            </a:extLst>
          </p:cNvPr>
          <p:cNvSpPr>
            <a:spLocks noGrp="1"/>
          </p:cNvSpPr>
          <p:nvPr>
            <p:ph type="title"/>
          </p:nvPr>
        </p:nvSpPr>
        <p:spPr>
          <a:xfrm>
            <a:off x="3895885" y="63794"/>
            <a:ext cx="4753094" cy="627888"/>
          </a:xfrm>
        </p:spPr>
        <p:txBody>
          <a:bodyPr>
            <a:normAutofit/>
          </a:bodyPr>
          <a:lstStyle/>
          <a:p>
            <a:pPr algn="ctr"/>
            <a:r>
              <a:rPr lang="en-US" sz="2400" dirty="0">
                <a:solidFill>
                  <a:srgbClr val="DD6300"/>
                </a:solidFill>
              </a:rPr>
              <a:t>ANALYSIS &amp; INSIGHTS</a:t>
            </a:r>
          </a:p>
        </p:txBody>
      </p:sp>
      <p:sp>
        <p:nvSpPr>
          <p:cNvPr id="7" name="TextBox 6">
            <a:extLst>
              <a:ext uri="{FF2B5EF4-FFF2-40B4-BE49-F238E27FC236}">
                <a16:creationId xmlns:a16="http://schemas.microsoft.com/office/drawing/2014/main" id="{E7DF53D4-7D70-497A-ACC7-E61512959D62}"/>
              </a:ext>
            </a:extLst>
          </p:cNvPr>
          <p:cNvSpPr txBox="1"/>
          <p:nvPr/>
        </p:nvSpPr>
        <p:spPr>
          <a:xfrm>
            <a:off x="549639" y="1334226"/>
            <a:ext cx="6095999" cy="4832092"/>
          </a:xfrm>
          <a:prstGeom prst="rect">
            <a:avLst/>
          </a:prstGeom>
          <a:noFill/>
        </p:spPr>
        <p:txBody>
          <a:bodyPr wrap="square" rtlCol="0">
            <a:spAutoFit/>
          </a:bodyPr>
          <a:lstStyle/>
          <a:p>
            <a:pPr algn="ctr"/>
            <a:r>
              <a:rPr lang="en-US" sz="2000" b="1" dirty="0">
                <a:solidFill>
                  <a:srgbClr val="DD6300"/>
                </a:solidFill>
                <a:latin typeface="Bahnschrift SemiBold Condensed" panose="020B0502040204020203" pitchFamily="34" charset="0"/>
              </a:rPr>
              <a:t>Customers Rental Behavior Cont.</a:t>
            </a:r>
            <a:endParaRPr lang="en-US" sz="2000" dirty="0">
              <a:solidFill>
                <a:srgbClr val="DD6300"/>
              </a:solidFill>
              <a:latin typeface="Bahnschrift SemiBold Condensed" panose="020B0502040204020203" pitchFamily="34" charset="0"/>
            </a:endParaRPr>
          </a:p>
          <a:p>
            <a:pPr algn="ctr"/>
            <a:r>
              <a:rPr lang="en-US" dirty="0">
                <a:latin typeface="Bahnschrift SemiBold Condensed" panose="020B0502040204020203" pitchFamily="34" charset="0"/>
              </a:rPr>
              <a:t>Movies like Bucket Brotherhood, Grit Clockwork, Scalawag Duck, Hobbit Alien, Zoro Ark etc. are amongst the top frequently rented movies across Sakilla stores around the globe, these frequent rentals and higher return dates indicates high customer’s satisfaction, as its shows that customers enjoy their contents and are willing to pay extra rental charges for them. </a:t>
            </a:r>
          </a:p>
          <a:p>
            <a:pPr algn="ctr"/>
            <a:endParaRPr lang="en-US" dirty="0">
              <a:latin typeface="Bahnschrift SemiBold Condensed" panose="020B0502040204020203" pitchFamily="34" charset="0"/>
            </a:endParaRPr>
          </a:p>
          <a:p>
            <a:pPr algn="ctr"/>
            <a:r>
              <a:rPr lang="en-US" dirty="0">
                <a:latin typeface="Bahnschrift SemiBold Condensed" panose="020B0502040204020203" pitchFamily="34" charset="0"/>
              </a:rPr>
              <a:t>Furthermore, movie category/genre also plays a big role in the overall customer rental behavior, as movies in the Sports category/genre generated the highest revenue, with Sci-Fi and Drama, ranking 2</a:t>
            </a:r>
            <a:r>
              <a:rPr lang="en-US" baseline="30000" dirty="0">
                <a:latin typeface="Bahnschrift SemiBold Condensed" panose="020B0502040204020203" pitchFamily="34" charset="0"/>
              </a:rPr>
              <a:t>nd</a:t>
            </a:r>
            <a:r>
              <a:rPr lang="en-US" dirty="0">
                <a:latin typeface="Bahnschrift SemiBold Condensed" panose="020B0502040204020203" pitchFamily="34" charset="0"/>
              </a:rPr>
              <a:t> and 3</a:t>
            </a:r>
            <a:r>
              <a:rPr lang="en-US" baseline="30000" dirty="0">
                <a:latin typeface="Bahnschrift SemiBold Condensed" panose="020B0502040204020203" pitchFamily="34" charset="0"/>
              </a:rPr>
              <a:t>rd</a:t>
            </a:r>
            <a:r>
              <a:rPr lang="en-US" dirty="0">
                <a:latin typeface="Bahnschrift SemiBold Condensed" panose="020B0502040204020203" pitchFamily="34" charset="0"/>
              </a:rPr>
              <a:t> respectively, thus indicating high customer demand for these genres and subsequent customer satisfaction.</a:t>
            </a:r>
          </a:p>
          <a:p>
            <a:pPr algn="ctr"/>
            <a:endParaRPr lang="en-US" dirty="0">
              <a:latin typeface="Bahnschrift SemiBold Condensed" panose="020B0502040204020203" pitchFamily="34" charset="0"/>
            </a:endParaRPr>
          </a:p>
          <a:p>
            <a:pPr algn="ctr"/>
            <a:r>
              <a:rPr lang="en-US" dirty="0">
                <a:latin typeface="Bahnschrift SemiBold Condensed" panose="020B0502040204020203" pitchFamily="34" charset="0"/>
              </a:rPr>
              <a:t>Although the revenue margins from the entire movie genres/categories are  quite minimal, meaning that customers are happy to rent movies with any of the above categories/genre, which is a good indicator for the business model and growth moving forward.</a:t>
            </a:r>
          </a:p>
        </p:txBody>
      </p:sp>
      <p:pic>
        <p:nvPicPr>
          <p:cNvPr id="8" name="Picture 7">
            <a:extLst>
              <a:ext uri="{FF2B5EF4-FFF2-40B4-BE49-F238E27FC236}">
                <a16:creationId xmlns:a16="http://schemas.microsoft.com/office/drawing/2014/main" id="{F313C766-04A4-4216-8513-D1E85D3FE9A5}"/>
              </a:ext>
            </a:extLst>
          </p:cNvPr>
          <p:cNvPicPr>
            <a:picLocks noChangeAspect="1"/>
          </p:cNvPicPr>
          <p:nvPr/>
        </p:nvPicPr>
        <p:blipFill>
          <a:blip r:embed="rId2"/>
          <a:stretch>
            <a:fillRect/>
          </a:stretch>
        </p:blipFill>
        <p:spPr>
          <a:xfrm>
            <a:off x="6645638" y="1334226"/>
            <a:ext cx="5348909" cy="4832092"/>
          </a:xfrm>
          <a:prstGeom prst="rect">
            <a:avLst/>
          </a:prstGeom>
          <a:effectLst>
            <a:outerShdw blurRad="50800" dist="38100" dir="2700000" sx="101000" sy="101000" algn="tl" rotWithShape="0">
              <a:prstClr val="black">
                <a:alpha val="40000"/>
              </a:prstClr>
            </a:outerShdw>
            <a:softEdge rad="12700"/>
          </a:effectLst>
        </p:spPr>
      </p:pic>
    </p:spTree>
    <p:extLst>
      <p:ext uri="{BB962C8B-B14F-4D97-AF65-F5344CB8AC3E}">
        <p14:creationId xmlns:p14="http://schemas.microsoft.com/office/powerpoint/2010/main" val="517602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315FFF-D345-3845-FE27-1023E9448F82}"/>
              </a:ext>
            </a:extLst>
          </p:cNvPr>
          <p:cNvSpPr>
            <a:spLocks noGrp="1"/>
          </p:cNvSpPr>
          <p:nvPr>
            <p:ph type="sldNum" sz="quarter" idx="12"/>
          </p:nvPr>
        </p:nvSpPr>
        <p:spPr>
          <a:xfrm>
            <a:off x="11576304" y="6400800"/>
            <a:ext cx="402336" cy="283464"/>
          </a:xfrm>
        </p:spPr>
        <p:txBody>
          <a:bodyPr/>
          <a:lstStyle/>
          <a:p>
            <a:fld id="{BC0F0449-EF10-3E4D-894D-3DE10CF4206D}" type="slidenum">
              <a:rPr lang="en-US" smtClean="0"/>
              <a:t>9</a:t>
            </a:fld>
            <a:endParaRPr lang="en-US" dirty="0"/>
          </a:p>
        </p:txBody>
      </p:sp>
      <p:sp>
        <p:nvSpPr>
          <p:cNvPr id="9" name="Title 1">
            <a:extLst>
              <a:ext uri="{FF2B5EF4-FFF2-40B4-BE49-F238E27FC236}">
                <a16:creationId xmlns:a16="http://schemas.microsoft.com/office/drawing/2014/main" id="{CDD02261-2467-4DDB-A699-3250EB65980F}"/>
              </a:ext>
            </a:extLst>
          </p:cNvPr>
          <p:cNvSpPr>
            <a:spLocks noGrp="1"/>
          </p:cNvSpPr>
          <p:nvPr>
            <p:ph type="title"/>
          </p:nvPr>
        </p:nvSpPr>
        <p:spPr>
          <a:xfrm>
            <a:off x="3888188" y="0"/>
            <a:ext cx="4753094" cy="627888"/>
          </a:xfrm>
        </p:spPr>
        <p:txBody>
          <a:bodyPr>
            <a:normAutofit/>
          </a:bodyPr>
          <a:lstStyle/>
          <a:p>
            <a:pPr algn="ctr"/>
            <a:r>
              <a:rPr lang="en-US" sz="2400" dirty="0">
                <a:solidFill>
                  <a:srgbClr val="DD6300"/>
                </a:solidFill>
              </a:rPr>
              <a:t>ANALYSIS &amp; INSIGHTS</a:t>
            </a:r>
          </a:p>
        </p:txBody>
      </p:sp>
      <p:sp>
        <p:nvSpPr>
          <p:cNvPr id="6" name="TextBox 5">
            <a:extLst>
              <a:ext uri="{FF2B5EF4-FFF2-40B4-BE49-F238E27FC236}">
                <a16:creationId xmlns:a16="http://schemas.microsoft.com/office/drawing/2014/main" id="{A6659F45-8093-4797-AAE8-A9807197B350}"/>
              </a:ext>
            </a:extLst>
          </p:cNvPr>
          <p:cNvSpPr txBox="1"/>
          <p:nvPr/>
        </p:nvSpPr>
        <p:spPr>
          <a:xfrm>
            <a:off x="409735" y="588197"/>
            <a:ext cx="5296525" cy="6494085"/>
          </a:xfrm>
          <a:prstGeom prst="rect">
            <a:avLst/>
          </a:prstGeom>
          <a:noFill/>
        </p:spPr>
        <p:txBody>
          <a:bodyPr wrap="square" rtlCol="0">
            <a:spAutoFit/>
          </a:bodyPr>
          <a:lstStyle/>
          <a:p>
            <a:pPr algn="ctr"/>
            <a:r>
              <a:rPr lang="en-US" sz="2000" b="1" dirty="0">
                <a:solidFill>
                  <a:srgbClr val="DD6300"/>
                </a:solidFill>
                <a:latin typeface="Bahnschrift SemiBold Condensed" panose="020B0502040204020203" pitchFamily="34" charset="0"/>
              </a:rPr>
              <a:t>Time Series Analysis</a:t>
            </a:r>
            <a:endParaRPr lang="en-US" sz="2000" dirty="0">
              <a:solidFill>
                <a:srgbClr val="DD6300"/>
              </a:solidFill>
              <a:latin typeface="Bahnschrift SemiBold Condensed" panose="020B0502040204020203" pitchFamily="34" charset="0"/>
            </a:endParaRPr>
          </a:p>
          <a:p>
            <a:pPr algn="ctr"/>
            <a:r>
              <a:rPr lang="en-US" dirty="0">
                <a:latin typeface="Bahnschrift SemiBold Condensed" panose="020B0502040204020203" pitchFamily="34" charset="0"/>
              </a:rPr>
              <a:t>This shows Revenue generated by the Clients Business over time, broken down by Days, Months, Quarterly and Yearly.</a:t>
            </a:r>
          </a:p>
          <a:p>
            <a:pPr algn="ctr"/>
            <a:endParaRPr lang="en-US" dirty="0">
              <a:latin typeface="Bahnschrift SemiBold Condensed" panose="020B0502040204020203" pitchFamily="34" charset="0"/>
            </a:endParaRPr>
          </a:p>
          <a:p>
            <a:pPr algn="ctr"/>
            <a:r>
              <a:rPr lang="en-US" dirty="0">
                <a:latin typeface="Bahnschrift SemiBold Condensed" panose="020B0502040204020203" pitchFamily="34" charset="0"/>
              </a:rPr>
              <a:t>Sales were down at the start of the year 2005, with a slow but steady rise in April to June, and then a sudden spike in July and August of that year.</a:t>
            </a:r>
          </a:p>
          <a:p>
            <a:pPr algn="ctr"/>
            <a:r>
              <a:rPr lang="en-US" dirty="0">
                <a:latin typeface="Bahnschrift SemiBold Condensed" panose="020B0502040204020203" pitchFamily="34" charset="0"/>
              </a:rPr>
              <a:t>These sales pattern can be traceable to SEASONALITY BOOM, as the months of July and August Globally are usually SUMMER HOLIDAYS, particularly in the Western world. </a:t>
            </a:r>
          </a:p>
          <a:p>
            <a:pPr algn="ctr"/>
            <a:endParaRPr lang="en-US" dirty="0">
              <a:latin typeface="Bahnschrift SemiBold Condensed" panose="020B0502040204020203" pitchFamily="34" charset="0"/>
            </a:endParaRPr>
          </a:p>
          <a:p>
            <a:pPr algn="ctr"/>
            <a:r>
              <a:rPr lang="en-US" dirty="0">
                <a:latin typeface="Bahnschrift SemiBold Condensed" panose="020B0502040204020203" pitchFamily="34" charset="0"/>
              </a:rPr>
              <a:t>This mean that customers are less busy and have extra time to stay at home with their families to watch and enjoy some interesting movies which will aid in strengthening the family bonds, hence the need to patronize movie rental services during this period. </a:t>
            </a:r>
          </a:p>
          <a:p>
            <a:pPr algn="ctr"/>
            <a:endParaRPr lang="en-US" dirty="0">
              <a:latin typeface="Bahnschrift SemiBold Condensed" panose="020B0502040204020203" pitchFamily="34" charset="0"/>
            </a:endParaRPr>
          </a:p>
          <a:p>
            <a:pPr algn="ctr"/>
            <a:r>
              <a:rPr lang="en-US" dirty="0">
                <a:latin typeface="Bahnschrift SemiBold Condensed" panose="020B0502040204020203" pitchFamily="34" charset="0"/>
              </a:rPr>
              <a:t>NOTE: 98% of the data provided by or client has most of the transactions business carried in the year 2005, as year 2006 just had only 2 months (January and February) prior to contacting our services to carry out business analysis on their Businesses and Assets.</a:t>
            </a:r>
          </a:p>
          <a:p>
            <a:pPr algn="ctr"/>
            <a:endParaRPr lang="en-US" dirty="0">
              <a:latin typeface="Bahnschrift SemiBold Condensed" panose="020B0502040204020203" pitchFamily="34" charset="0"/>
            </a:endParaRPr>
          </a:p>
        </p:txBody>
      </p:sp>
      <p:pic>
        <p:nvPicPr>
          <p:cNvPr id="10" name="Picture 9">
            <a:extLst>
              <a:ext uri="{FF2B5EF4-FFF2-40B4-BE49-F238E27FC236}">
                <a16:creationId xmlns:a16="http://schemas.microsoft.com/office/drawing/2014/main" id="{565C4929-349F-445E-BB0D-543D9B3BB1F6}"/>
              </a:ext>
            </a:extLst>
          </p:cNvPr>
          <p:cNvPicPr>
            <a:picLocks noChangeAspect="1"/>
          </p:cNvPicPr>
          <p:nvPr/>
        </p:nvPicPr>
        <p:blipFill>
          <a:blip r:embed="rId2"/>
          <a:stretch>
            <a:fillRect/>
          </a:stretch>
        </p:blipFill>
        <p:spPr>
          <a:xfrm>
            <a:off x="5916596" y="1428495"/>
            <a:ext cx="6110514" cy="4407108"/>
          </a:xfrm>
          <a:prstGeom prst="rect">
            <a:avLst/>
          </a:prstGeom>
          <a:effectLst>
            <a:outerShdw blurRad="50800" dist="38100" dir="2700000" sx="101000" sy="101000" algn="tl" rotWithShape="0">
              <a:prstClr val="black">
                <a:alpha val="40000"/>
              </a:prstClr>
            </a:outerShdw>
            <a:softEdge rad="12700"/>
          </a:effectLst>
        </p:spPr>
      </p:pic>
    </p:spTree>
    <p:extLst>
      <p:ext uri="{BB962C8B-B14F-4D97-AF65-F5344CB8AC3E}">
        <p14:creationId xmlns:p14="http://schemas.microsoft.com/office/powerpoint/2010/main" val="1103760645"/>
      </p:ext>
    </p:extLst>
  </p:cSld>
  <p:clrMapOvr>
    <a:masterClrMapping/>
  </p:clrMapOvr>
</p:sld>
</file>

<file path=ppt/theme/theme1.xml><?xml version="1.0" encoding="utf-8"?>
<a:theme xmlns:a="http://schemas.openxmlformats.org/drawingml/2006/main" name="Office Theme">
  <a:themeElements>
    <a:clrScheme name="Custom 51">
      <a:dk1>
        <a:srgbClr val="010101"/>
      </a:dk1>
      <a:lt1>
        <a:srgbClr val="FFFFFF"/>
      </a:lt1>
      <a:dk2>
        <a:srgbClr val="F9987F"/>
      </a:dk2>
      <a:lt2>
        <a:srgbClr val="E6E3E5"/>
      </a:lt2>
      <a:accent1>
        <a:srgbClr val="E4E1DB"/>
      </a:accent1>
      <a:accent2>
        <a:srgbClr val="C08D80"/>
      </a:accent2>
      <a:accent3>
        <a:srgbClr val="D3B9AA"/>
      </a:accent3>
      <a:accent4>
        <a:srgbClr val="C17250"/>
      </a:accent4>
      <a:accent5>
        <a:srgbClr val="6F4838"/>
      </a:accent5>
      <a:accent6>
        <a:srgbClr val="9F5700"/>
      </a:accent6>
      <a:hlink>
        <a:srgbClr val="9F5700"/>
      </a:hlink>
      <a:folHlink>
        <a:srgbClr val="BF8C7F"/>
      </a:folHlink>
    </a:clrScheme>
    <a:fontScheme name="Custom 42">
      <a:majorFont>
        <a:latin typeface="Bodoni MT Condense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8DECC2-4004-45B0-9152-E844B904755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33CA24C-CD06-4FED-9400-8722D47B2DE8}">
  <ds:schemaRefs>
    <ds:schemaRef ds:uri="http://schemas.microsoft.com/sharepoint/v3/contenttype/forms"/>
  </ds:schemaRefs>
</ds:datastoreItem>
</file>

<file path=customXml/itemProps3.xml><?xml version="1.0" encoding="utf-8"?>
<ds:datastoreItem xmlns:ds="http://schemas.openxmlformats.org/officeDocument/2006/customXml" ds:itemID="{2D7B06D1-7850-46BB-A9CE-FFFBBA2716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TM00089993</Template>
  <TotalTime>63</TotalTime>
  <Words>1815</Words>
  <Application>Microsoft Office PowerPoint</Application>
  <PresentationFormat>Widescreen</PresentationFormat>
  <Paragraphs>148</Paragraphs>
  <Slides>12</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5" baseType="lpstr">
      <vt:lpstr>Arial</vt:lpstr>
      <vt:lpstr>Avenir Next LT Pro</vt:lpstr>
      <vt:lpstr>Bahnschrift SemiBold Condensed</vt:lpstr>
      <vt:lpstr>Baskerville Old Face</vt:lpstr>
      <vt:lpstr>Bodoni MT Condensed</vt:lpstr>
      <vt:lpstr>Calibri</vt:lpstr>
      <vt:lpstr>Georgia</vt:lpstr>
      <vt:lpstr>Georgia Pro Cond</vt:lpstr>
      <vt:lpstr>Georgia Pro Light</vt:lpstr>
      <vt:lpstr>Segoe UI</vt:lpstr>
      <vt:lpstr>Wingdings</vt:lpstr>
      <vt:lpstr>Office Theme</vt:lpstr>
      <vt:lpstr>CorelDRAW</vt:lpstr>
      <vt:lpstr>PowerPoint Presentation</vt:lpstr>
      <vt:lpstr>Agenda</vt:lpstr>
      <vt:lpstr>PowerPoint Presentation</vt:lpstr>
      <vt:lpstr>PowerPoint Presentation</vt:lpstr>
      <vt:lpstr>PowerPoint Presentation</vt:lpstr>
      <vt:lpstr>ANALYSIS &amp; INSIGHTS</vt:lpstr>
      <vt:lpstr>ANALYSIS &amp; INSIGHTS</vt:lpstr>
      <vt:lpstr>ANALYSIS &amp; INSIGHTS</vt:lpstr>
      <vt:lpstr>ANALYSIS &amp; INSIGHTS</vt:lpstr>
      <vt:lpstr>PowerPoint Presentation</vt:lpstr>
      <vt:lpstr>PowerPoint Presentation</vt:lpstr>
      <vt:lpstr>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OJOH CHIEMELE DAVID</dc:creator>
  <cp:lastModifiedBy>OJOH CHIEMELE DAVID</cp:lastModifiedBy>
  <cp:revision>27</cp:revision>
  <dcterms:created xsi:type="dcterms:W3CDTF">2024-04-15T15:19:36Z</dcterms:created>
  <dcterms:modified xsi:type="dcterms:W3CDTF">2024-08-14T08:07:35Z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